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80" r:id="rId4"/>
    <p:sldId id="281" r:id="rId5"/>
    <p:sldId id="29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2" autoAdjust="0"/>
    <p:restoredTop sz="94299" autoAdjust="0"/>
  </p:normalViewPr>
  <p:slideViewPr>
    <p:cSldViewPr snapToGrid="0">
      <p:cViewPr varScale="1">
        <p:scale>
          <a:sx n="79" d="100"/>
          <a:sy n="79" d="100"/>
        </p:scale>
        <p:origin x="114" y="7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64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009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ound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09059" y="3430381"/>
            <a:ext cx="812800" cy="812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40090" y="926795"/>
            <a:ext cx="6002594" cy="1104388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0000FF"/>
                </a:solidFill>
                <a:latin typeface="+mn-lt"/>
              </a:rPr>
              <a:t>Noun Phrases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09604" y="2055495"/>
            <a:ext cx="4372791" cy="274701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val Callout 6"/>
          <p:cNvSpPr/>
          <p:nvPr/>
        </p:nvSpPr>
        <p:spPr>
          <a:xfrm>
            <a:off x="8214416" y="2586497"/>
            <a:ext cx="1957478" cy="629147"/>
          </a:xfrm>
          <a:prstGeom prst="wedgeEllipseCallout">
            <a:avLst>
              <a:gd name="adj1" fmla="val -127381"/>
              <a:gd name="adj2" fmla="val 5509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/>
              <a:t>Burp! </a:t>
            </a:r>
          </a:p>
        </p:txBody>
      </p:sp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names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person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place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idea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thing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or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feeling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01963" y="2335147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</a:t>
            </a:r>
            <a:r>
              <a:rPr lang="en-GB" sz="2800" dirty="0">
                <a:solidFill>
                  <a:srgbClr val="0000FF"/>
                </a:solidFill>
              </a:rPr>
              <a:t>monster</a:t>
            </a:r>
          </a:p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0000FF"/>
                </a:solidFill>
              </a:rPr>
              <a:t>child</a:t>
            </a:r>
            <a:endParaRPr lang="en-GB" sz="2800" dirty="0"/>
          </a:p>
          <a:p>
            <a:pPr algn="ctr"/>
            <a:r>
              <a:rPr lang="en-GB" sz="2800" dirty="0"/>
              <a:t>an </a:t>
            </a:r>
            <a:r>
              <a:rPr lang="en-GB" sz="2800" dirty="0">
                <a:solidFill>
                  <a:srgbClr val="0000FF"/>
                </a:solidFill>
              </a:rPr>
              <a:t>enemy</a:t>
            </a:r>
          </a:p>
          <a:p>
            <a:pPr algn="ctr"/>
            <a:r>
              <a:rPr lang="en-GB" sz="2800" dirty="0"/>
              <a:t>that </a:t>
            </a:r>
            <a:r>
              <a:rPr lang="en-GB" sz="2800" dirty="0">
                <a:solidFill>
                  <a:srgbClr val="0000FF"/>
                </a:solidFill>
              </a:rPr>
              <a:t>sound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665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r>
              <a:rPr lang="mr-IN" sz="3200" dirty="0"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b="1" dirty="0">
                <a:solidFill>
                  <a:srgbClr val="FF66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     this    that    his    her    their   my   your  </a:t>
            </a:r>
            <a:endParaRPr lang="en-GB" sz="1050" dirty="0">
              <a:solidFill>
                <a:srgbClr val="FF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7148" y="1991925"/>
            <a:ext cx="1582334" cy="2643217"/>
          </a:xfrm>
          <a:prstGeom prst="rect">
            <a:avLst/>
          </a:prstGeom>
          <a:noFill/>
          <a:ln w="12700" cmpd="sng">
            <a:solidFill>
              <a:srgbClr val="000090"/>
            </a:solidFill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24026" y="2083733"/>
            <a:ext cx="1511566" cy="2267349"/>
          </a:xfrm>
          <a:prstGeom prst="rect">
            <a:avLst/>
          </a:prstGeom>
          <a:noFill/>
          <a:ln w="19050" cmpd="sng">
            <a:solidFill>
              <a:schemeClr val="accent6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Adjectives</a:t>
            </a:r>
            <a:r>
              <a:rPr lang="en-GB" sz="3200" b="1" dirty="0"/>
              <a:t> </a:t>
            </a:r>
          </a:p>
          <a:p>
            <a:pPr algn="ctr"/>
            <a:r>
              <a:rPr lang="en-GB" sz="3200" dirty="0">
                <a:cs typeface="Arial" panose="020B0604020202020204" pitchFamily="34" charset="0"/>
              </a:rPr>
              <a:t>An </a:t>
            </a:r>
            <a:r>
              <a:rPr lang="en-GB" sz="3200" b="1" dirty="0">
                <a:cs typeface="Arial" panose="020B0604020202020204" pitchFamily="34" charset="0"/>
              </a:rPr>
              <a:t>adjective</a:t>
            </a:r>
            <a:r>
              <a:rPr lang="en-GB" sz="3200" dirty="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3200" dirty="0">
                <a:cs typeface="Arial" panose="020B0604020202020204" pitchFamily="34" charset="0"/>
              </a:rPr>
              <a:t>It tells you more about a </a:t>
            </a:r>
            <a:r>
              <a:rPr lang="en-GB" sz="3200" b="1" dirty="0">
                <a:cs typeface="Arial" panose="020B0604020202020204" pitchFamily="34" charset="0"/>
              </a:rPr>
              <a:t>noun</a:t>
            </a:r>
            <a:r>
              <a:rPr lang="en-GB" sz="3200" dirty="0">
                <a:cs typeface="Arial" panose="020B0604020202020204" pitchFamily="34" charset="0"/>
              </a:rPr>
              <a:t>.</a:t>
            </a:r>
            <a:endParaRPr lang="en-GB" sz="32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7148" y="527100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u="sng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72556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12150" y="461538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0000FF"/>
                </a:solidFill>
              </a:rPr>
              <a:t>monster</a:t>
            </a:r>
            <a:r>
              <a:rPr lang="en-GB" sz="2800" dirty="0"/>
              <a:t> was </a:t>
            </a:r>
            <a:r>
              <a:rPr lang="en-GB" sz="2800" b="1" dirty="0">
                <a:solidFill>
                  <a:srgbClr val="548235"/>
                </a:solidFill>
              </a:rPr>
              <a:t>prickly</a:t>
            </a:r>
            <a:r>
              <a:rPr lang="en-GB" sz="2800" dirty="0"/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4558" y="2604529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terrifying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monster</a:t>
            </a:r>
          </a:p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548235"/>
                </a:solidFill>
              </a:rPr>
              <a:t>brave</a:t>
            </a:r>
            <a:r>
              <a:rPr lang="en-GB" sz="2800" dirty="0"/>
              <a:t>  </a:t>
            </a:r>
            <a:r>
              <a:rPr lang="en-GB" sz="2800" dirty="0">
                <a:solidFill>
                  <a:srgbClr val="0000FF"/>
                </a:solidFill>
              </a:rPr>
              <a:t>child</a:t>
            </a:r>
            <a:endParaRPr lang="en-GB" sz="2800" dirty="0"/>
          </a:p>
          <a:p>
            <a:pPr algn="ctr"/>
            <a:r>
              <a:rPr lang="en-GB" sz="2800" dirty="0"/>
              <a:t>an </a:t>
            </a:r>
            <a:r>
              <a:rPr lang="en-GB" sz="2800" b="1" dirty="0">
                <a:solidFill>
                  <a:srgbClr val="548235"/>
                </a:solidFill>
              </a:rPr>
              <a:t>ancient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enemy</a:t>
            </a:r>
          </a:p>
          <a:p>
            <a:pPr algn="ctr"/>
            <a:r>
              <a:rPr lang="en-GB" sz="2800" dirty="0"/>
              <a:t>that </a:t>
            </a:r>
            <a:r>
              <a:rPr lang="en-GB" sz="2800" b="1" dirty="0">
                <a:solidFill>
                  <a:srgbClr val="548235"/>
                </a:solidFill>
              </a:rPr>
              <a:t>scary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sound</a:t>
            </a:r>
          </a:p>
        </p:txBody>
      </p:sp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5858" y="2633099"/>
            <a:ext cx="1527214" cy="2373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uiExpand="1" build="p"/>
      <p:bldP spid="1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add extra detail to 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4658" y="4927765"/>
            <a:ext cx="8199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More than one </a:t>
            </a:r>
            <a:r>
              <a:rPr lang="en-GB" sz="3200" dirty="0">
                <a:solidFill>
                  <a:srgbClr val="548235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can be added.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1595" y="2219698"/>
            <a:ext cx="53964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hungry</a:t>
            </a:r>
            <a:r>
              <a:rPr lang="en-GB" sz="2800" dirty="0">
                <a:solidFill>
                  <a:srgbClr val="000000"/>
                </a:solidFill>
              </a:rPr>
              <a:t>,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 hairy </a:t>
            </a:r>
            <a:r>
              <a:rPr lang="en-GB" sz="2800" dirty="0">
                <a:solidFill>
                  <a:srgbClr val="0000FF"/>
                </a:solidFill>
              </a:rPr>
              <a:t>monster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en-GB" sz="2800" dirty="0"/>
              <a:t>a </a:t>
            </a:r>
            <a:r>
              <a:rPr lang="en-GB" sz="2800" b="1" dirty="0">
                <a:solidFill>
                  <a:srgbClr val="548235"/>
                </a:solidFill>
              </a:rPr>
              <a:t>short </a:t>
            </a:r>
            <a:r>
              <a:rPr lang="en-GB" sz="2800" dirty="0">
                <a:solidFill>
                  <a:srgbClr val="000000"/>
                </a:solidFill>
              </a:rPr>
              <a:t>and</a:t>
            </a:r>
            <a:r>
              <a:rPr lang="en-GB" sz="2800" b="1" dirty="0">
                <a:solidFill>
                  <a:srgbClr val="548235"/>
                </a:solidFill>
              </a:rPr>
              <a:t> skinny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creature</a:t>
            </a:r>
            <a:endParaRPr lang="en-GB" sz="2800" dirty="0"/>
          </a:p>
          <a:p>
            <a:pPr algn="ctr"/>
            <a:r>
              <a:rPr lang="en-GB" sz="2800" dirty="0"/>
              <a:t>this </a:t>
            </a:r>
            <a:r>
              <a:rPr lang="en-GB" sz="2800" b="1" dirty="0">
                <a:solidFill>
                  <a:srgbClr val="990099"/>
                </a:solidFill>
              </a:rPr>
              <a:t>quite</a:t>
            </a:r>
            <a:r>
              <a:rPr lang="en-GB" sz="2800" dirty="0"/>
              <a:t> </a:t>
            </a:r>
            <a:r>
              <a:rPr lang="en-GB" sz="2800" b="1" dirty="0">
                <a:solidFill>
                  <a:srgbClr val="548235"/>
                </a:solidFill>
              </a:rPr>
              <a:t>terrifying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beast</a:t>
            </a:r>
          </a:p>
          <a:p>
            <a:pPr algn="ctr"/>
            <a:r>
              <a:rPr lang="en-GB" sz="2800" dirty="0"/>
              <a:t>that </a:t>
            </a:r>
            <a:r>
              <a:rPr lang="en-GB" sz="2800" b="1" dirty="0">
                <a:solidFill>
                  <a:srgbClr val="990099"/>
                </a:solidFill>
              </a:rPr>
              <a:t>really</a:t>
            </a:r>
            <a:r>
              <a:rPr lang="en-GB" sz="2800" dirty="0"/>
              <a:t> </a:t>
            </a:r>
            <a:r>
              <a:rPr lang="en-GB" sz="2800" b="1" dirty="0">
                <a:solidFill>
                  <a:srgbClr val="548235"/>
                </a:solidFill>
              </a:rPr>
              <a:t>pathetic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creature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8756" y="5367724"/>
            <a:ext cx="910543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And </a:t>
            </a:r>
            <a:r>
              <a:rPr lang="en-GB" sz="3200" dirty="0">
                <a:solidFill>
                  <a:srgbClr val="990099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can tell us more about the </a:t>
            </a:r>
            <a:r>
              <a:rPr lang="en-GB" sz="3200" dirty="0">
                <a:solidFill>
                  <a:srgbClr val="548235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5022" y="2051698"/>
            <a:ext cx="2387600" cy="2521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7894" y="2080348"/>
            <a:ext cx="2624455" cy="2433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521" y="4417946"/>
            <a:ext cx="2457691" cy="1866900"/>
          </a:xfrm>
          <a:prstGeom prst="rect">
            <a:avLst/>
          </a:prstGeom>
          <a:noFill/>
          <a:ln w="6350" cmpd="sng">
            <a:solidFill>
              <a:srgbClr val="4A452A"/>
            </a:solidFill>
          </a:ln>
        </p:spPr>
      </p:pic>
    </p:spTree>
    <p:extLst>
      <p:ext uri="{BB962C8B-B14F-4D97-AF65-F5344CB8AC3E}">
        <p14:creationId xmlns:p14="http://schemas.microsoft.com/office/powerpoint/2010/main" val="6798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05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4293</TotalTime>
  <Words>157</Words>
  <Application>Microsoft Office PowerPoint</Application>
  <PresentationFormat>Widescreen</PresentationFormat>
  <Paragraphs>39</Paragraphs>
  <Slides>5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Noun Phrases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inxxwin7</cp:lastModifiedBy>
  <cp:revision>202</cp:revision>
  <dcterms:created xsi:type="dcterms:W3CDTF">2013-08-23T07:43:20Z</dcterms:created>
  <dcterms:modified xsi:type="dcterms:W3CDTF">2020-06-04T14:02:27Z</dcterms:modified>
</cp:coreProperties>
</file>