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Lst>
  <p:sldSz cy="5143500" cx="9144000"/>
  <p:notesSz cx="6858000" cy="9144000"/>
  <p:embeddedFontLst>
    <p:embeddedFont>
      <p:font typeface="Roboto"/>
      <p:regular r:id="rId16"/>
      <p:bold r:id="rId17"/>
      <p:italic r:id="rId18"/>
      <p:boldItalic r:id="rId19"/>
    </p:embeddedFont>
    <p:embeddedFont>
      <p:font typeface="Nunito"/>
      <p:regular r:id="rId20"/>
      <p:bold r:id="rId21"/>
      <p:italic r:id="rId22"/>
      <p:boldItalic r:id="rId23"/>
    </p:embeddedFont>
    <p:embeddedFont>
      <p:font typeface="Gill Sans"/>
      <p:regular r:id="rId24"/>
      <p:bold r:id="rId2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Nunito-regular.fntdata"/><Relationship Id="rId22" Type="http://schemas.openxmlformats.org/officeDocument/2006/relationships/font" Target="fonts/Nunito-italic.fntdata"/><Relationship Id="rId21" Type="http://schemas.openxmlformats.org/officeDocument/2006/relationships/font" Target="fonts/Nunito-bold.fntdata"/><Relationship Id="rId24" Type="http://schemas.openxmlformats.org/officeDocument/2006/relationships/font" Target="fonts/GillSans-regular.fntdata"/><Relationship Id="rId23" Type="http://schemas.openxmlformats.org/officeDocument/2006/relationships/font" Target="fonts/Nunito-boldItalic.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5" Type="http://schemas.openxmlformats.org/officeDocument/2006/relationships/font" Target="fonts/GillSans-bold.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font" Target="fonts/Roboto-bold.fntdata"/><Relationship Id="rId16" Type="http://schemas.openxmlformats.org/officeDocument/2006/relationships/font" Target="fonts/Roboto-regular.fntdata"/><Relationship Id="rId19" Type="http://schemas.openxmlformats.org/officeDocument/2006/relationships/font" Target="fonts/Roboto-boldItalic.fntdata"/><Relationship Id="rId18" Type="http://schemas.openxmlformats.org/officeDocument/2006/relationships/font" Target="fonts/Roboto-italic.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126" name="Google Shape;126;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g31cdb2cccab_0_1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4" name="Google Shape;134;g31cdb2cccab_0_1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g31cdb2cccab_0_1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3" name="Google Shape;143;g31cdb2cccab_0_1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g31cdb2cccab_0_1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1" name="Google Shape;151;g31cdb2cccab_0_1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g2d9a1f5fb74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9" name="Google Shape;159;g2d9a1f5fb74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g3549902ce6a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7" name="Google Shape;167;g3549902ce6a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g3549902ce6a_0_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5" name="Google Shape;175;g3549902ce6a_0_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g3549902ce6a_0_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5" name="Google Shape;185;g3549902ce6a_0_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g3549902ce6a_0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4" name="Google Shape;194;g3549902ce6a_0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g36ebd73fe41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2" name="Google Shape;202;g36ebd73fe41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accent6"/>
        </a:solidFill>
      </p:bgPr>
    </p:bg>
    <p:spTree>
      <p:nvGrpSpPr>
        <p:cNvPr id="9" name="Shape 9"/>
        <p:cNvGrpSpPr/>
        <p:nvPr/>
      </p:nvGrpSpPr>
      <p:grpSpPr>
        <a:xfrm>
          <a:off x="0" y="0"/>
          <a:ext cx="0" cy="0"/>
          <a:chOff x="0" y="0"/>
          <a:chExt cx="0" cy="0"/>
        </a:xfrm>
      </p:grpSpPr>
      <p:sp>
        <p:nvSpPr>
          <p:cNvPr id="10" name="Google Shape;10;p2"/>
          <p:cNvSpPr/>
          <p:nvPr/>
        </p:nvSpPr>
        <p:spPr>
          <a:xfrm>
            <a:off x="31" y="2824500"/>
            <a:ext cx="7370400" cy="2319000"/>
          </a:xfrm>
          <a:prstGeom prst="rtTriangl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 name="Google Shape;11;p2"/>
          <p:cNvSpPr/>
          <p:nvPr/>
        </p:nvSpPr>
        <p:spPr>
          <a:xfrm flipH="1">
            <a:off x="3582600" y="1550700"/>
            <a:ext cx="5561400" cy="3592800"/>
          </a:xfrm>
          <a:prstGeom prst="rtTriangl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2"/>
          <p:cNvSpPr/>
          <p:nvPr/>
        </p:nvSpPr>
        <p:spPr>
          <a:xfrm rot="10800000">
            <a:off x="5058905" y="0"/>
            <a:ext cx="4085100" cy="2052600"/>
          </a:xfrm>
          <a:prstGeom prst="rtTriangle">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2"/>
          <p:cNvSpPr/>
          <p:nvPr/>
        </p:nvSpPr>
        <p:spPr>
          <a:xfrm>
            <a:off x="20327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4" name="Google Shape;14;p2"/>
          <p:cNvGrpSpPr/>
          <p:nvPr/>
        </p:nvGrpSpPr>
        <p:grpSpPr>
          <a:xfrm>
            <a:off x="255200" y="592"/>
            <a:ext cx="2250363" cy="1044300"/>
            <a:chOff x="255200" y="592"/>
            <a:chExt cx="2250363" cy="1044300"/>
          </a:xfrm>
        </p:grpSpPr>
        <p:sp>
          <p:nvSpPr>
            <p:cNvPr id="15" name="Google Shape;15;p2"/>
            <p:cNvSpPr/>
            <p:nvPr/>
          </p:nvSpPr>
          <p:spPr>
            <a:xfrm>
              <a:off x="764063" y="592"/>
              <a:ext cx="1741500" cy="1044300"/>
            </a:xfrm>
            <a:prstGeom prst="parallelogram">
              <a:avLst>
                <a:gd fmla="val 153193"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2"/>
            <p:cNvSpPr/>
            <p:nvPr/>
          </p:nvSpPr>
          <p:spPr>
            <a:xfrm>
              <a:off x="509632" y="592"/>
              <a:ext cx="1741500" cy="1044300"/>
            </a:xfrm>
            <a:prstGeom prst="parallelogram">
              <a:avLst>
                <a:gd fmla="val 153193"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2"/>
            <p:cNvSpPr/>
            <p:nvPr/>
          </p:nvSpPr>
          <p:spPr>
            <a:xfrm>
              <a:off x="255200" y="592"/>
              <a:ext cx="1741500" cy="1044300"/>
            </a:xfrm>
            <a:prstGeom prst="parallelogram">
              <a:avLst>
                <a:gd fmla="val 153193"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 name="Google Shape;18;p2"/>
          <p:cNvGrpSpPr/>
          <p:nvPr/>
        </p:nvGrpSpPr>
        <p:grpSpPr>
          <a:xfrm>
            <a:off x="905395" y="592"/>
            <a:ext cx="2250363" cy="1044300"/>
            <a:chOff x="905395" y="592"/>
            <a:chExt cx="2250363" cy="1044300"/>
          </a:xfrm>
        </p:grpSpPr>
        <p:sp>
          <p:nvSpPr>
            <p:cNvPr id="19" name="Google Shape;19;p2"/>
            <p:cNvSpPr/>
            <p:nvPr/>
          </p:nvSpPr>
          <p:spPr>
            <a:xfrm>
              <a:off x="1414258" y="592"/>
              <a:ext cx="1741500" cy="1044300"/>
            </a:xfrm>
            <a:prstGeom prst="parallelogram">
              <a:avLst>
                <a:gd fmla="val 153193"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2"/>
            <p:cNvSpPr/>
            <p:nvPr/>
          </p:nvSpPr>
          <p:spPr>
            <a:xfrm>
              <a:off x="1159826" y="592"/>
              <a:ext cx="1741500" cy="1044300"/>
            </a:xfrm>
            <a:prstGeom prst="parallelogram">
              <a:avLst>
                <a:gd fmla="val 153193"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2"/>
            <p:cNvSpPr/>
            <p:nvPr/>
          </p:nvSpPr>
          <p:spPr>
            <a:xfrm>
              <a:off x="905395" y="592"/>
              <a:ext cx="1741500" cy="1044300"/>
            </a:xfrm>
            <a:prstGeom prst="parallelogram">
              <a:avLst>
                <a:gd fmla="val 153193"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 name="Google Shape;22;p2"/>
          <p:cNvGrpSpPr/>
          <p:nvPr/>
        </p:nvGrpSpPr>
        <p:grpSpPr>
          <a:xfrm>
            <a:off x="7057468" y="5088"/>
            <a:ext cx="1851282" cy="752108"/>
            <a:chOff x="6917201" y="0"/>
            <a:chExt cx="2227777" cy="863400"/>
          </a:xfrm>
        </p:grpSpPr>
        <p:sp>
          <p:nvSpPr>
            <p:cNvPr id="23" name="Google Shape;23;p2"/>
            <p:cNvSpPr/>
            <p:nvPr/>
          </p:nvSpPr>
          <p:spPr>
            <a:xfrm>
              <a:off x="7641677"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 name="Google Shape;24;p2"/>
            <p:cNvSpPr/>
            <p:nvPr/>
          </p:nvSpPr>
          <p:spPr>
            <a:xfrm>
              <a:off x="7279439"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 name="Google Shape;25;p2"/>
            <p:cNvSpPr/>
            <p:nvPr/>
          </p:nvSpPr>
          <p:spPr>
            <a:xfrm>
              <a:off x="6917201"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 name="Google Shape;26;p2"/>
          <p:cNvGrpSpPr/>
          <p:nvPr/>
        </p:nvGrpSpPr>
        <p:grpSpPr>
          <a:xfrm>
            <a:off x="6553032" y="4217852"/>
            <a:ext cx="2389068" cy="925737"/>
            <a:chOff x="6917201" y="0"/>
            <a:chExt cx="2227777" cy="863400"/>
          </a:xfrm>
        </p:grpSpPr>
        <p:sp>
          <p:nvSpPr>
            <p:cNvPr id="27" name="Google Shape;27;p2"/>
            <p:cNvSpPr/>
            <p:nvPr/>
          </p:nvSpPr>
          <p:spPr>
            <a:xfrm>
              <a:off x="7641677" y="0"/>
              <a:ext cx="1503300" cy="863400"/>
            </a:xfrm>
            <a:prstGeom prst="parallelogram">
              <a:avLst>
                <a:gd fmla="val 158024"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 name="Google Shape;28;p2"/>
            <p:cNvSpPr/>
            <p:nvPr/>
          </p:nvSpPr>
          <p:spPr>
            <a:xfrm>
              <a:off x="7279439" y="0"/>
              <a:ext cx="1503300" cy="863400"/>
            </a:xfrm>
            <a:prstGeom prst="parallelogram">
              <a:avLst>
                <a:gd fmla="val 158024"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 name="Google Shape;29;p2"/>
            <p:cNvSpPr/>
            <p:nvPr/>
          </p:nvSpPr>
          <p:spPr>
            <a:xfrm>
              <a:off x="6917201" y="0"/>
              <a:ext cx="1503300" cy="863400"/>
            </a:xfrm>
            <a:prstGeom prst="parallelogram">
              <a:avLst>
                <a:gd fmla="val 158024"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 name="Google Shape;30;p2"/>
          <p:cNvGrpSpPr/>
          <p:nvPr/>
        </p:nvGrpSpPr>
        <p:grpSpPr>
          <a:xfrm>
            <a:off x="199149" y="4055652"/>
            <a:ext cx="2795414" cy="1083308"/>
            <a:chOff x="6917201" y="0"/>
            <a:chExt cx="2227777" cy="863400"/>
          </a:xfrm>
        </p:grpSpPr>
        <p:sp>
          <p:nvSpPr>
            <p:cNvPr id="31" name="Google Shape;31;p2"/>
            <p:cNvSpPr/>
            <p:nvPr/>
          </p:nvSpPr>
          <p:spPr>
            <a:xfrm>
              <a:off x="7641677" y="0"/>
              <a:ext cx="1503300" cy="863400"/>
            </a:xfrm>
            <a:prstGeom prst="parallelogram">
              <a:avLst>
                <a:gd fmla="val 158024"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 name="Google Shape;32;p2"/>
            <p:cNvSpPr/>
            <p:nvPr/>
          </p:nvSpPr>
          <p:spPr>
            <a:xfrm>
              <a:off x="7279439" y="0"/>
              <a:ext cx="1503300" cy="863400"/>
            </a:xfrm>
            <a:prstGeom prst="parallelogram">
              <a:avLst>
                <a:gd fmla="val 158024"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 name="Google Shape;33;p2"/>
            <p:cNvSpPr/>
            <p:nvPr/>
          </p:nvSpPr>
          <p:spPr>
            <a:xfrm>
              <a:off x="6917201" y="0"/>
              <a:ext cx="1503300" cy="863400"/>
            </a:xfrm>
            <a:prstGeom prst="parallelogram">
              <a:avLst>
                <a:gd fmla="val 158024"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4" name="Google Shape;34;p2"/>
          <p:cNvSpPr txBox="1"/>
          <p:nvPr>
            <p:ph type="ctrTitle"/>
          </p:nvPr>
        </p:nvSpPr>
        <p:spPr>
          <a:xfrm>
            <a:off x="1858703" y="1822833"/>
            <a:ext cx="5361300" cy="14481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800"/>
              <a:buNone/>
              <a:defRPr sz="3800"/>
            </a:lvl1pPr>
            <a:lvl2pPr lvl="1" algn="ctr">
              <a:spcBef>
                <a:spcPts val="0"/>
              </a:spcBef>
              <a:spcAft>
                <a:spcPts val="0"/>
              </a:spcAft>
              <a:buSzPts val="3800"/>
              <a:buNone/>
              <a:defRPr sz="3800"/>
            </a:lvl2pPr>
            <a:lvl3pPr lvl="2" algn="ctr">
              <a:spcBef>
                <a:spcPts val="0"/>
              </a:spcBef>
              <a:spcAft>
                <a:spcPts val="0"/>
              </a:spcAft>
              <a:buSzPts val="3800"/>
              <a:buNone/>
              <a:defRPr sz="3800"/>
            </a:lvl3pPr>
            <a:lvl4pPr lvl="3" algn="ctr">
              <a:spcBef>
                <a:spcPts val="0"/>
              </a:spcBef>
              <a:spcAft>
                <a:spcPts val="0"/>
              </a:spcAft>
              <a:buSzPts val="3800"/>
              <a:buNone/>
              <a:defRPr sz="3800"/>
            </a:lvl4pPr>
            <a:lvl5pPr lvl="4" algn="ctr">
              <a:spcBef>
                <a:spcPts val="0"/>
              </a:spcBef>
              <a:spcAft>
                <a:spcPts val="0"/>
              </a:spcAft>
              <a:buSzPts val="3800"/>
              <a:buNone/>
              <a:defRPr sz="3800"/>
            </a:lvl5pPr>
            <a:lvl6pPr lvl="5" algn="ctr">
              <a:spcBef>
                <a:spcPts val="0"/>
              </a:spcBef>
              <a:spcAft>
                <a:spcPts val="0"/>
              </a:spcAft>
              <a:buSzPts val="3800"/>
              <a:buNone/>
              <a:defRPr sz="3800"/>
            </a:lvl6pPr>
            <a:lvl7pPr lvl="6" algn="ctr">
              <a:spcBef>
                <a:spcPts val="0"/>
              </a:spcBef>
              <a:spcAft>
                <a:spcPts val="0"/>
              </a:spcAft>
              <a:buSzPts val="3800"/>
              <a:buNone/>
              <a:defRPr sz="3800"/>
            </a:lvl7pPr>
            <a:lvl8pPr lvl="7" algn="ctr">
              <a:spcBef>
                <a:spcPts val="0"/>
              </a:spcBef>
              <a:spcAft>
                <a:spcPts val="0"/>
              </a:spcAft>
              <a:buSzPts val="3800"/>
              <a:buNone/>
              <a:defRPr sz="3800"/>
            </a:lvl8pPr>
            <a:lvl9pPr lvl="8" algn="ctr">
              <a:spcBef>
                <a:spcPts val="0"/>
              </a:spcBef>
              <a:spcAft>
                <a:spcPts val="0"/>
              </a:spcAft>
              <a:buSzPts val="3800"/>
              <a:buNone/>
              <a:defRPr sz="3800"/>
            </a:lvl9pPr>
          </a:lstStyle>
          <a:p/>
        </p:txBody>
      </p:sp>
      <p:sp>
        <p:nvSpPr>
          <p:cNvPr id="35" name="Google Shape;35;p2"/>
          <p:cNvSpPr txBox="1"/>
          <p:nvPr>
            <p:ph idx="1" type="subTitle"/>
          </p:nvPr>
        </p:nvSpPr>
        <p:spPr>
          <a:xfrm>
            <a:off x="1858700" y="3413158"/>
            <a:ext cx="5361300" cy="52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Clr>
                <a:schemeClr val="lt1"/>
              </a:buClr>
              <a:buSzPts val="1600"/>
              <a:buNone/>
              <a:defRPr sz="1600">
                <a:solidFill>
                  <a:schemeClr val="lt1"/>
                </a:solidFill>
              </a:defRPr>
            </a:lvl1pPr>
            <a:lvl2pPr lvl="1" algn="ctr">
              <a:lnSpc>
                <a:spcPct val="100000"/>
              </a:lnSpc>
              <a:spcBef>
                <a:spcPts val="0"/>
              </a:spcBef>
              <a:spcAft>
                <a:spcPts val="0"/>
              </a:spcAft>
              <a:buClr>
                <a:schemeClr val="lt1"/>
              </a:buClr>
              <a:buSzPts val="1600"/>
              <a:buNone/>
              <a:defRPr sz="1600">
                <a:solidFill>
                  <a:schemeClr val="lt1"/>
                </a:solidFill>
              </a:defRPr>
            </a:lvl2pPr>
            <a:lvl3pPr lvl="2" algn="ctr">
              <a:lnSpc>
                <a:spcPct val="100000"/>
              </a:lnSpc>
              <a:spcBef>
                <a:spcPts val="0"/>
              </a:spcBef>
              <a:spcAft>
                <a:spcPts val="0"/>
              </a:spcAft>
              <a:buClr>
                <a:schemeClr val="lt1"/>
              </a:buClr>
              <a:buSzPts val="1600"/>
              <a:buNone/>
              <a:defRPr sz="1600">
                <a:solidFill>
                  <a:schemeClr val="lt1"/>
                </a:solidFill>
              </a:defRPr>
            </a:lvl3pPr>
            <a:lvl4pPr lvl="3" algn="ctr">
              <a:lnSpc>
                <a:spcPct val="100000"/>
              </a:lnSpc>
              <a:spcBef>
                <a:spcPts val="0"/>
              </a:spcBef>
              <a:spcAft>
                <a:spcPts val="0"/>
              </a:spcAft>
              <a:buClr>
                <a:schemeClr val="lt1"/>
              </a:buClr>
              <a:buSzPts val="1600"/>
              <a:buNone/>
              <a:defRPr sz="1600">
                <a:solidFill>
                  <a:schemeClr val="lt1"/>
                </a:solidFill>
              </a:defRPr>
            </a:lvl4pPr>
            <a:lvl5pPr lvl="4" algn="ctr">
              <a:lnSpc>
                <a:spcPct val="100000"/>
              </a:lnSpc>
              <a:spcBef>
                <a:spcPts val="0"/>
              </a:spcBef>
              <a:spcAft>
                <a:spcPts val="0"/>
              </a:spcAft>
              <a:buClr>
                <a:schemeClr val="lt1"/>
              </a:buClr>
              <a:buSzPts val="1600"/>
              <a:buNone/>
              <a:defRPr sz="1600">
                <a:solidFill>
                  <a:schemeClr val="lt1"/>
                </a:solidFill>
              </a:defRPr>
            </a:lvl5pPr>
            <a:lvl6pPr lvl="5" algn="ctr">
              <a:lnSpc>
                <a:spcPct val="100000"/>
              </a:lnSpc>
              <a:spcBef>
                <a:spcPts val="0"/>
              </a:spcBef>
              <a:spcAft>
                <a:spcPts val="0"/>
              </a:spcAft>
              <a:buClr>
                <a:schemeClr val="lt1"/>
              </a:buClr>
              <a:buSzPts val="1600"/>
              <a:buNone/>
              <a:defRPr sz="1600">
                <a:solidFill>
                  <a:schemeClr val="lt1"/>
                </a:solidFill>
              </a:defRPr>
            </a:lvl6pPr>
            <a:lvl7pPr lvl="6" algn="ctr">
              <a:lnSpc>
                <a:spcPct val="100000"/>
              </a:lnSpc>
              <a:spcBef>
                <a:spcPts val="0"/>
              </a:spcBef>
              <a:spcAft>
                <a:spcPts val="0"/>
              </a:spcAft>
              <a:buClr>
                <a:schemeClr val="lt1"/>
              </a:buClr>
              <a:buSzPts val="1600"/>
              <a:buNone/>
              <a:defRPr sz="1600">
                <a:solidFill>
                  <a:schemeClr val="lt1"/>
                </a:solidFill>
              </a:defRPr>
            </a:lvl7pPr>
            <a:lvl8pPr lvl="7" algn="ctr">
              <a:lnSpc>
                <a:spcPct val="100000"/>
              </a:lnSpc>
              <a:spcBef>
                <a:spcPts val="0"/>
              </a:spcBef>
              <a:spcAft>
                <a:spcPts val="0"/>
              </a:spcAft>
              <a:buClr>
                <a:schemeClr val="lt1"/>
              </a:buClr>
              <a:buSzPts val="1600"/>
              <a:buNone/>
              <a:defRPr sz="1600">
                <a:solidFill>
                  <a:schemeClr val="lt1"/>
                </a:solidFill>
              </a:defRPr>
            </a:lvl8pPr>
            <a:lvl9pPr lvl="8" algn="ctr">
              <a:lnSpc>
                <a:spcPct val="100000"/>
              </a:lnSpc>
              <a:spcBef>
                <a:spcPts val="0"/>
              </a:spcBef>
              <a:spcAft>
                <a:spcPts val="0"/>
              </a:spcAft>
              <a:buClr>
                <a:schemeClr val="lt1"/>
              </a:buClr>
              <a:buSzPts val="1600"/>
              <a:buNone/>
              <a:defRPr sz="1600">
                <a:solidFill>
                  <a:schemeClr val="lt1"/>
                </a:solidFill>
              </a:defRPr>
            </a:lvl9pPr>
          </a:lstStyle>
          <a:p/>
        </p:txBody>
      </p:sp>
      <p:sp>
        <p:nvSpPr>
          <p:cNvPr id="36" name="Google Shape;36;p2"/>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accent3"/>
        </a:solidFill>
      </p:bgPr>
    </p:bg>
    <p:spTree>
      <p:nvGrpSpPr>
        <p:cNvPr id="37" name="Shape 37"/>
        <p:cNvGrpSpPr/>
        <p:nvPr/>
      </p:nvGrpSpPr>
      <p:grpSpPr>
        <a:xfrm>
          <a:off x="0" y="0"/>
          <a:ext cx="0" cy="0"/>
          <a:chOff x="0" y="0"/>
          <a:chExt cx="0" cy="0"/>
        </a:xfrm>
      </p:grpSpPr>
      <p:sp>
        <p:nvSpPr>
          <p:cNvPr id="38" name="Google Shape;38;p3"/>
          <p:cNvSpPr/>
          <p:nvPr/>
        </p:nvSpPr>
        <p:spPr>
          <a:xfrm flipH="1">
            <a:off x="4757100" y="2309400"/>
            <a:ext cx="4386900" cy="2834100"/>
          </a:xfrm>
          <a:prstGeom prst="rtTriangl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9" name="Google Shape;39;p3"/>
          <p:cNvGrpSpPr/>
          <p:nvPr/>
        </p:nvGrpSpPr>
        <p:grpSpPr>
          <a:xfrm>
            <a:off x="5594191" y="3961115"/>
            <a:ext cx="2910145" cy="1182340"/>
            <a:chOff x="6917201" y="0"/>
            <a:chExt cx="2227777" cy="863400"/>
          </a:xfrm>
        </p:grpSpPr>
        <p:sp>
          <p:nvSpPr>
            <p:cNvPr id="40" name="Google Shape;40;p3"/>
            <p:cNvSpPr/>
            <p:nvPr/>
          </p:nvSpPr>
          <p:spPr>
            <a:xfrm>
              <a:off x="7641677" y="0"/>
              <a:ext cx="1503300" cy="863400"/>
            </a:xfrm>
            <a:prstGeom prst="parallelogram">
              <a:avLst>
                <a:gd fmla="val 158024"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 name="Google Shape;41;p3"/>
            <p:cNvSpPr/>
            <p:nvPr/>
          </p:nvSpPr>
          <p:spPr>
            <a:xfrm>
              <a:off x="7279439" y="0"/>
              <a:ext cx="1503300" cy="863400"/>
            </a:xfrm>
            <a:prstGeom prst="parallelogram">
              <a:avLst>
                <a:gd fmla="val 158024"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 name="Google Shape;42;p3"/>
            <p:cNvSpPr/>
            <p:nvPr/>
          </p:nvSpPr>
          <p:spPr>
            <a:xfrm>
              <a:off x="6917201" y="0"/>
              <a:ext cx="1503300" cy="863400"/>
            </a:xfrm>
            <a:prstGeom prst="parallelogram">
              <a:avLst>
                <a:gd fmla="val 158024"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3" name="Google Shape;43;p3"/>
          <p:cNvGrpSpPr/>
          <p:nvPr/>
        </p:nvGrpSpPr>
        <p:grpSpPr>
          <a:xfrm>
            <a:off x="199149" y="2"/>
            <a:ext cx="2795414" cy="1083308"/>
            <a:chOff x="6917201" y="0"/>
            <a:chExt cx="2227777" cy="863400"/>
          </a:xfrm>
        </p:grpSpPr>
        <p:sp>
          <p:nvSpPr>
            <p:cNvPr id="44" name="Google Shape;44;p3"/>
            <p:cNvSpPr/>
            <p:nvPr/>
          </p:nvSpPr>
          <p:spPr>
            <a:xfrm>
              <a:off x="7641677"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 name="Google Shape;45;p3"/>
            <p:cNvSpPr/>
            <p:nvPr/>
          </p:nvSpPr>
          <p:spPr>
            <a:xfrm>
              <a:off x="7279439"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 name="Google Shape;46;p3"/>
            <p:cNvSpPr/>
            <p:nvPr/>
          </p:nvSpPr>
          <p:spPr>
            <a:xfrm>
              <a:off x="6917201"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7" name="Google Shape;47;p3"/>
          <p:cNvSpPr txBox="1"/>
          <p:nvPr>
            <p:ph type="title"/>
          </p:nvPr>
        </p:nvSpPr>
        <p:spPr>
          <a:xfrm>
            <a:off x="1888684" y="1746100"/>
            <a:ext cx="5377500" cy="1646100"/>
          </a:xfrm>
          <a:prstGeom prst="rect">
            <a:avLst/>
          </a:prstGeom>
        </p:spPr>
        <p:txBody>
          <a:bodyPr anchorCtr="0" anchor="ctr" bIns="91425" lIns="91425" spcFirstLastPara="1" rIns="91425" wrap="square" tIns="91425">
            <a:normAutofit/>
          </a:bodyPr>
          <a:lstStyle>
            <a:lvl1pPr lvl="0" algn="ctr">
              <a:spcBef>
                <a:spcPts val="0"/>
              </a:spcBef>
              <a:spcAft>
                <a:spcPts val="0"/>
              </a:spcAft>
              <a:buClr>
                <a:schemeClr val="dk2"/>
              </a:buClr>
              <a:buSzPts val="3200"/>
              <a:buNone/>
              <a:defRPr sz="3200">
                <a:solidFill>
                  <a:schemeClr val="dk2"/>
                </a:solidFill>
              </a:defRPr>
            </a:lvl1pPr>
            <a:lvl2pPr lvl="1" algn="ctr">
              <a:spcBef>
                <a:spcPts val="0"/>
              </a:spcBef>
              <a:spcAft>
                <a:spcPts val="0"/>
              </a:spcAft>
              <a:buClr>
                <a:schemeClr val="dk2"/>
              </a:buClr>
              <a:buSzPts val="3200"/>
              <a:buNone/>
              <a:defRPr sz="3200">
                <a:solidFill>
                  <a:schemeClr val="dk2"/>
                </a:solidFill>
              </a:defRPr>
            </a:lvl2pPr>
            <a:lvl3pPr lvl="2" algn="ctr">
              <a:spcBef>
                <a:spcPts val="0"/>
              </a:spcBef>
              <a:spcAft>
                <a:spcPts val="0"/>
              </a:spcAft>
              <a:buClr>
                <a:schemeClr val="dk2"/>
              </a:buClr>
              <a:buSzPts val="3200"/>
              <a:buNone/>
              <a:defRPr sz="3200">
                <a:solidFill>
                  <a:schemeClr val="dk2"/>
                </a:solidFill>
              </a:defRPr>
            </a:lvl3pPr>
            <a:lvl4pPr lvl="3" algn="ctr">
              <a:spcBef>
                <a:spcPts val="0"/>
              </a:spcBef>
              <a:spcAft>
                <a:spcPts val="0"/>
              </a:spcAft>
              <a:buClr>
                <a:schemeClr val="dk2"/>
              </a:buClr>
              <a:buSzPts val="3200"/>
              <a:buNone/>
              <a:defRPr sz="3200">
                <a:solidFill>
                  <a:schemeClr val="dk2"/>
                </a:solidFill>
              </a:defRPr>
            </a:lvl4pPr>
            <a:lvl5pPr lvl="4" algn="ctr">
              <a:spcBef>
                <a:spcPts val="0"/>
              </a:spcBef>
              <a:spcAft>
                <a:spcPts val="0"/>
              </a:spcAft>
              <a:buClr>
                <a:schemeClr val="dk2"/>
              </a:buClr>
              <a:buSzPts val="3200"/>
              <a:buNone/>
              <a:defRPr sz="3200">
                <a:solidFill>
                  <a:schemeClr val="dk2"/>
                </a:solidFill>
              </a:defRPr>
            </a:lvl5pPr>
            <a:lvl6pPr lvl="5" algn="ctr">
              <a:spcBef>
                <a:spcPts val="0"/>
              </a:spcBef>
              <a:spcAft>
                <a:spcPts val="0"/>
              </a:spcAft>
              <a:buClr>
                <a:schemeClr val="dk2"/>
              </a:buClr>
              <a:buSzPts val="3200"/>
              <a:buNone/>
              <a:defRPr sz="3200">
                <a:solidFill>
                  <a:schemeClr val="dk2"/>
                </a:solidFill>
              </a:defRPr>
            </a:lvl6pPr>
            <a:lvl7pPr lvl="6" algn="ctr">
              <a:spcBef>
                <a:spcPts val="0"/>
              </a:spcBef>
              <a:spcAft>
                <a:spcPts val="0"/>
              </a:spcAft>
              <a:buClr>
                <a:schemeClr val="dk2"/>
              </a:buClr>
              <a:buSzPts val="3200"/>
              <a:buNone/>
              <a:defRPr sz="3200">
                <a:solidFill>
                  <a:schemeClr val="dk2"/>
                </a:solidFill>
              </a:defRPr>
            </a:lvl7pPr>
            <a:lvl8pPr lvl="7" algn="ctr">
              <a:spcBef>
                <a:spcPts val="0"/>
              </a:spcBef>
              <a:spcAft>
                <a:spcPts val="0"/>
              </a:spcAft>
              <a:buClr>
                <a:schemeClr val="dk2"/>
              </a:buClr>
              <a:buSzPts val="3200"/>
              <a:buNone/>
              <a:defRPr sz="3200">
                <a:solidFill>
                  <a:schemeClr val="dk2"/>
                </a:solidFill>
              </a:defRPr>
            </a:lvl8pPr>
            <a:lvl9pPr lvl="8" algn="ctr">
              <a:spcBef>
                <a:spcPts val="0"/>
              </a:spcBef>
              <a:spcAft>
                <a:spcPts val="0"/>
              </a:spcAft>
              <a:buClr>
                <a:schemeClr val="dk2"/>
              </a:buClr>
              <a:buSzPts val="3200"/>
              <a:buNone/>
              <a:defRPr sz="3200">
                <a:solidFill>
                  <a:schemeClr val="dk2"/>
                </a:solidFill>
              </a:defRPr>
            </a:lvl9pPr>
          </a:lstStyle>
          <a:p/>
        </p:txBody>
      </p:sp>
      <p:sp>
        <p:nvSpPr>
          <p:cNvPr id="48" name="Google Shape;48;p3"/>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bg>
      <p:bgPr>
        <a:solidFill>
          <a:schemeClr val="dk2"/>
        </a:solidFill>
      </p:bgPr>
    </p:bg>
    <p:spTree>
      <p:nvGrpSpPr>
        <p:cNvPr id="49" name="Shape 49"/>
        <p:cNvGrpSpPr/>
        <p:nvPr/>
      </p:nvGrpSpPr>
      <p:grpSpPr>
        <a:xfrm>
          <a:off x="0" y="0"/>
          <a:ext cx="0" cy="0"/>
          <a:chOff x="0" y="0"/>
          <a:chExt cx="0" cy="0"/>
        </a:xfrm>
      </p:grpSpPr>
      <p:sp>
        <p:nvSpPr>
          <p:cNvPr id="50" name="Google Shape;50;p4"/>
          <p:cNvSpPr/>
          <p:nvPr/>
        </p:nvSpPr>
        <p:spPr>
          <a:xfrm flipH="1">
            <a:off x="3582600" y="1550700"/>
            <a:ext cx="5561400" cy="35928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 name="Google Shape;51;p4"/>
          <p:cNvSpPr/>
          <p:nvPr/>
        </p:nvSpPr>
        <p:spPr>
          <a:xfrm>
            <a:off x="31" y="2824500"/>
            <a:ext cx="7370400" cy="2319000"/>
          </a:xfrm>
          <a:prstGeom prst="rtTriangl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 name="Google Shape;52;p4"/>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 name="Google Shape;53;p4"/>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p:txBody>
      </p:sp>
      <p:sp>
        <p:nvSpPr>
          <p:cNvPr id="54" name="Google Shape;54;p4"/>
          <p:cNvSpPr txBox="1"/>
          <p:nvPr>
            <p:ph idx="1" type="body"/>
          </p:nvPr>
        </p:nvSpPr>
        <p:spPr>
          <a:xfrm>
            <a:off x="819150" y="1990725"/>
            <a:ext cx="7505700" cy="24480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55" name="Google Shape;55;p4"/>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bg>
      <p:bgPr>
        <a:solidFill>
          <a:schemeClr val="dk2"/>
        </a:solidFill>
      </p:bgPr>
    </p:bg>
    <p:spTree>
      <p:nvGrpSpPr>
        <p:cNvPr id="56" name="Shape 56"/>
        <p:cNvGrpSpPr/>
        <p:nvPr/>
      </p:nvGrpSpPr>
      <p:grpSpPr>
        <a:xfrm>
          <a:off x="0" y="0"/>
          <a:ext cx="0" cy="0"/>
          <a:chOff x="0" y="0"/>
          <a:chExt cx="0" cy="0"/>
        </a:xfrm>
      </p:grpSpPr>
      <p:sp>
        <p:nvSpPr>
          <p:cNvPr id="57" name="Google Shape;57;p5"/>
          <p:cNvSpPr/>
          <p:nvPr/>
        </p:nvSpPr>
        <p:spPr>
          <a:xfrm flipH="1">
            <a:off x="3582600" y="1550700"/>
            <a:ext cx="5561400" cy="35928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 name="Google Shape;58;p5"/>
          <p:cNvSpPr/>
          <p:nvPr/>
        </p:nvSpPr>
        <p:spPr>
          <a:xfrm>
            <a:off x="31" y="2824500"/>
            <a:ext cx="7370400" cy="2319000"/>
          </a:xfrm>
          <a:prstGeom prst="rtTriangl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 name="Google Shape;59;p5"/>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 name="Google Shape;60;p5"/>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p:txBody>
      </p:sp>
      <p:sp>
        <p:nvSpPr>
          <p:cNvPr id="61" name="Google Shape;61;p5"/>
          <p:cNvSpPr txBox="1"/>
          <p:nvPr>
            <p:ph idx="1" type="body"/>
          </p:nvPr>
        </p:nvSpPr>
        <p:spPr>
          <a:xfrm>
            <a:off x="819150" y="1990725"/>
            <a:ext cx="3686100" cy="24480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62" name="Google Shape;62;p5"/>
          <p:cNvSpPr txBox="1"/>
          <p:nvPr>
            <p:ph idx="2" type="body"/>
          </p:nvPr>
        </p:nvSpPr>
        <p:spPr>
          <a:xfrm>
            <a:off x="4638675" y="1990725"/>
            <a:ext cx="3686100" cy="24480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63" name="Google Shape;63;p5"/>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bg>
      <p:bgPr>
        <a:solidFill>
          <a:schemeClr val="dk2"/>
        </a:solidFill>
      </p:bgPr>
    </p:bg>
    <p:spTree>
      <p:nvGrpSpPr>
        <p:cNvPr id="64" name="Shape 64"/>
        <p:cNvGrpSpPr/>
        <p:nvPr/>
      </p:nvGrpSpPr>
      <p:grpSpPr>
        <a:xfrm>
          <a:off x="0" y="0"/>
          <a:ext cx="0" cy="0"/>
          <a:chOff x="0" y="0"/>
          <a:chExt cx="0" cy="0"/>
        </a:xfrm>
      </p:grpSpPr>
      <p:sp>
        <p:nvSpPr>
          <p:cNvPr id="65" name="Google Shape;65;p6"/>
          <p:cNvSpPr/>
          <p:nvPr/>
        </p:nvSpPr>
        <p:spPr>
          <a:xfrm flipH="1">
            <a:off x="3582600" y="1550700"/>
            <a:ext cx="5561400" cy="35928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 name="Google Shape;66;p6"/>
          <p:cNvSpPr/>
          <p:nvPr/>
        </p:nvSpPr>
        <p:spPr>
          <a:xfrm>
            <a:off x="31" y="2824500"/>
            <a:ext cx="7370400" cy="2319000"/>
          </a:xfrm>
          <a:prstGeom prst="rtTriangl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 name="Google Shape;67;p6"/>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 name="Google Shape;68;p6"/>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p:txBody>
      </p:sp>
      <p:sp>
        <p:nvSpPr>
          <p:cNvPr id="69" name="Google Shape;69;p6"/>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bg>
      <p:bgPr>
        <a:solidFill>
          <a:schemeClr val="accent3"/>
        </a:solidFill>
      </p:bgPr>
    </p:bg>
    <p:spTree>
      <p:nvGrpSpPr>
        <p:cNvPr id="70" name="Shape 70"/>
        <p:cNvGrpSpPr/>
        <p:nvPr/>
      </p:nvGrpSpPr>
      <p:grpSpPr>
        <a:xfrm>
          <a:off x="0" y="0"/>
          <a:ext cx="0" cy="0"/>
          <a:chOff x="0" y="0"/>
          <a:chExt cx="0" cy="0"/>
        </a:xfrm>
      </p:grpSpPr>
      <p:sp>
        <p:nvSpPr>
          <p:cNvPr id="71" name="Google Shape;71;p7"/>
          <p:cNvSpPr/>
          <p:nvPr/>
        </p:nvSpPr>
        <p:spPr>
          <a:xfrm flipH="1">
            <a:off x="3582600" y="1550700"/>
            <a:ext cx="5561400" cy="35928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 name="Google Shape;72;p7"/>
          <p:cNvSpPr/>
          <p:nvPr/>
        </p:nvSpPr>
        <p:spPr>
          <a:xfrm>
            <a:off x="31" y="2824500"/>
            <a:ext cx="7370400" cy="2319000"/>
          </a:xfrm>
          <a:prstGeom prst="rtTriangle">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 name="Google Shape;73;p7"/>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7"/>
          <p:cNvSpPr txBox="1"/>
          <p:nvPr>
            <p:ph type="title"/>
          </p:nvPr>
        </p:nvSpPr>
        <p:spPr>
          <a:xfrm>
            <a:off x="819150" y="845600"/>
            <a:ext cx="3709200" cy="13830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p:txBody>
      </p:sp>
      <p:sp>
        <p:nvSpPr>
          <p:cNvPr id="75" name="Google Shape;75;p7"/>
          <p:cNvSpPr txBox="1"/>
          <p:nvPr>
            <p:ph idx="1" type="body"/>
          </p:nvPr>
        </p:nvSpPr>
        <p:spPr>
          <a:xfrm>
            <a:off x="830700" y="2319050"/>
            <a:ext cx="3709200" cy="21198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76" name="Google Shape;76;p7"/>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accent1"/>
        </a:solidFill>
      </p:bgPr>
    </p:bg>
    <p:spTree>
      <p:nvGrpSpPr>
        <p:cNvPr id="77" name="Shape 77"/>
        <p:cNvGrpSpPr/>
        <p:nvPr/>
      </p:nvGrpSpPr>
      <p:grpSpPr>
        <a:xfrm>
          <a:off x="0" y="0"/>
          <a:ext cx="0" cy="0"/>
          <a:chOff x="0" y="0"/>
          <a:chExt cx="0" cy="0"/>
        </a:xfrm>
      </p:grpSpPr>
      <p:sp>
        <p:nvSpPr>
          <p:cNvPr id="78" name="Google Shape;78;p8"/>
          <p:cNvSpPr/>
          <p:nvPr/>
        </p:nvSpPr>
        <p:spPr>
          <a:xfrm>
            <a:off x="0" y="2823144"/>
            <a:ext cx="7369200" cy="2316900"/>
          </a:xfrm>
          <a:prstGeom prst="rtTriangle">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 name="Google Shape;79;p8"/>
          <p:cNvSpPr/>
          <p:nvPr/>
        </p:nvSpPr>
        <p:spPr>
          <a:xfrm flipH="1">
            <a:off x="3583210" y="1554113"/>
            <a:ext cx="5560500" cy="35895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0" name="Google Shape;80;p8"/>
          <p:cNvGrpSpPr/>
          <p:nvPr/>
        </p:nvGrpSpPr>
        <p:grpSpPr>
          <a:xfrm>
            <a:off x="255991" y="-118"/>
            <a:ext cx="2251347" cy="1043408"/>
            <a:chOff x="3961956" y="4383950"/>
            <a:chExt cx="1160548" cy="548700"/>
          </a:xfrm>
        </p:grpSpPr>
        <p:sp>
          <p:nvSpPr>
            <p:cNvPr id="81" name="Google Shape;81;p8"/>
            <p:cNvSpPr/>
            <p:nvPr/>
          </p:nvSpPr>
          <p:spPr>
            <a:xfrm>
              <a:off x="4224904" y="4383950"/>
              <a:ext cx="897600" cy="548700"/>
            </a:xfrm>
            <a:prstGeom prst="parallelogram">
              <a:avLst>
                <a:gd fmla="val 153193"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8"/>
            <p:cNvSpPr/>
            <p:nvPr/>
          </p:nvSpPr>
          <p:spPr>
            <a:xfrm>
              <a:off x="4093430" y="4383950"/>
              <a:ext cx="897600" cy="548700"/>
            </a:xfrm>
            <a:prstGeom prst="parallelogram">
              <a:avLst>
                <a:gd fmla="val 153193"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 name="Google Shape;83;p8"/>
            <p:cNvSpPr/>
            <p:nvPr/>
          </p:nvSpPr>
          <p:spPr>
            <a:xfrm>
              <a:off x="3961956" y="4383950"/>
              <a:ext cx="897600" cy="548700"/>
            </a:xfrm>
            <a:prstGeom prst="parallelogram">
              <a:avLst>
                <a:gd fmla="val 153193"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4" name="Google Shape;84;p8"/>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5" name="Google Shape;85;p8"/>
          <p:cNvGrpSpPr/>
          <p:nvPr/>
        </p:nvGrpSpPr>
        <p:grpSpPr>
          <a:xfrm>
            <a:off x="34934" y="4522125"/>
            <a:ext cx="1593306" cy="617072"/>
            <a:chOff x="6917201" y="0"/>
            <a:chExt cx="2227777" cy="863400"/>
          </a:xfrm>
        </p:grpSpPr>
        <p:sp>
          <p:nvSpPr>
            <p:cNvPr id="86" name="Google Shape;86;p8"/>
            <p:cNvSpPr/>
            <p:nvPr/>
          </p:nvSpPr>
          <p:spPr>
            <a:xfrm>
              <a:off x="7641677" y="0"/>
              <a:ext cx="1503300" cy="863400"/>
            </a:xfrm>
            <a:prstGeom prst="parallelogram">
              <a:avLst>
                <a:gd fmla="val 158024"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8"/>
            <p:cNvSpPr/>
            <p:nvPr/>
          </p:nvSpPr>
          <p:spPr>
            <a:xfrm>
              <a:off x="7279439" y="0"/>
              <a:ext cx="1503300" cy="863400"/>
            </a:xfrm>
            <a:prstGeom prst="parallelogram">
              <a:avLst>
                <a:gd fmla="val 158024"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8"/>
            <p:cNvSpPr/>
            <p:nvPr/>
          </p:nvSpPr>
          <p:spPr>
            <a:xfrm>
              <a:off x="6917201" y="0"/>
              <a:ext cx="1503300" cy="863400"/>
            </a:xfrm>
            <a:prstGeom prst="parallelogram">
              <a:avLst>
                <a:gd fmla="val 158024"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9" name="Google Shape;89;p8"/>
          <p:cNvGrpSpPr/>
          <p:nvPr/>
        </p:nvGrpSpPr>
        <p:grpSpPr>
          <a:xfrm>
            <a:off x="5886353" y="1243"/>
            <a:ext cx="3257455" cy="1261514"/>
            <a:chOff x="6917201" y="0"/>
            <a:chExt cx="2227777" cy="863400"/>
          </a:xfrm>
        </p:grpSpPr>
        <p:sp>
          <p:nvSpPr>
            <p:cNvPr id="90" name="Google Shape;90;p8"/>
            <p:cNvSpPr/>
            <p:nvPr/>
          </p:nvSpPr>
          <p:spPr>
            <a:xfrm>
              <a:off x="7641677" y="0"/>
              <a:ext cx="1503300" cy="863400"/>
            </a:xfrm>
            <a:prstGeom prst="parallelogram">
              <a:avLst>
                <a:gd fmla="val 158024"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8"/>
            <p:cNvSpPr/>
            <p:nvPr/>
          </p:nvSpPr>
          <p:spPr>
            <a:xfrm>
              <a:off x="7279439" y="0"/>
              <a:ext cx="1503300" cy="863400"/>
            </a:xfrm>
            <a:prstGeom prst="parallelogram">
              <a:avLst>
                <a:gd fmla="val 158024"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8"/>
            <p:cNvSpPr/>
            <p:nvPr/>
          </p:nvSpPr>
          <p:spPr>
            <a:xfrm>
              <a:off x="6917201" y="0"/>
              <a:ext cx="1503300" cy="863400"/>
            </a:xfrm>
            <a:prstGeom prst="parallelogram">
              <a:avLst>
                <a:gd fmla="val 158024"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3" name="Google Shape;93;p8"/>
          <p:cNvSpPr txBox="1"/>
          <p:nvPr>
            <p:ph type="title"/>
          </p:nvPr>
        </p:nvSpPr>
        <p:spPr>
          <a:xfrm>
            <a:off x="1393929" y="1301146"/>
            <a:ext cx="6366900" cy="25392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200"/>
              <a:buNone/>
              <a:defRPr sz="3200"/>
            </a:lvl1pPr>
            <a:lvl2pPr lvl="1" algn="ctr">
              <a:spcBef>
                <a:spcPts val="0"/>
              </a:spcBef>
              <a:spcAft>
                <a:spcPts val="0"/>
              </a:spcAft>
              <a:buSzPts val="3200"/>
              <a:buNone/>
              <a:defRPr sz="3200"/>
            </a:lvl2pPr>
            <a:lvl3pPr lvl="2" algn="ctr">
              <a:spcBef>
                <a:spcPts val="0"/>
              </a:spcBef>
              <a:spcAft>
                <a:spcPts val="0"/>
              </a:spcAft>
              <a:buSzPts val="3200"/>
              <a:buNone/>
              <a:defRPr sz="3200"/>
            </a:lvl3pPr>
            <a:lvl4pPr lvl="3" algn="ctr">
              <a:spcBef>
                <a:spcPts val="0"/>
              </a:spcBef>
              <a:spcAft>
                <a:spcPts val="0"/>
              </a:spcAft>
              <a:buSzPts val="3200"/>
              <a:buNone/>
              <a:defRPr sz="3200"/>
            </a:lvl4pPr>
            <a:lvl5pPr lvl="4" algn="ctr">
              <a:spcBef>
                <a:spcPts val="0"/>
              </a:spcBef>
              <a:spcAft>
                <a:spcPts val="0"/>
              </a:spcAft>
              <a:buSzPts val="3200"/>
              <a:buNone/>
              <a:defRPr sz="3200"/>
            </a:lvl5pPr>
            <a:lvl6pPr lvl="5" algn="ctr">
              <a:spcBef>
                <a:spcPts val="0"/>
              </a:spcBef>
              <a:spcAft>
                <a:spcPts val="0"/>
              </a:spcAft>
              <a:buSzPts val="3200"/>
              <a:buNone/>
              <a:defRPr sz="3200"/>
            </a:lvl6pPr>
            <a:lvl7pPr lvl="6" algn="ctr">
              <a:spcBef>
                <a:spcPts val="0"/>
              </a:spcBef>
              <a:spcAft>
                <a:spcPts val="0"/>
              </a:spcAft>
              <a:buSzPts val="3200"/>
              <a:buNone/>
              <a:defRPr sz="3200"/>
            </a:lvl7pPr>
            <a:lvl8pPr lvl="7" algn="ctr">
              <a:spcBef>
                <a:spcPts val="0"/>
              </a:spcBef>
              <a:spcAft>
                <a:spcPts val="0"/>
              </a:spcAft>
              <a:buSzPts val="3200"/>
              <a:buNone/>
              <a:defRPr sz="3200"/>
            </a:lvl8pPr>
            <a:lvl9pPr lvl="8" algn="ctr">
              <a:spcBef>
                <a:spcPts val="0"/>
              </a:spcBef>
              <a:spcAft>
                <a:spcPts val="0"/>
              </a:spcAft>
              <a:buSzPts val="3200"/>
              <a:buNone/>
              <a:defRPr sz="3200"/>
            </a:lvl9pPr>
          </a:lstStyle>
          <a:p/>
        </p:txBody>
      </p:sp>
      <p:sp>
        <p:nvSpPr>
          <p:cNvPr id="94" name="Google Shape;94;p8"/>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bg>
      <p:bgPr>
        <a:solidFill>
          <a:schemeClr val="dk2"/>
        </a:solidFill>
      </p:bgPr>
    </p:bg>
    <p:spTree>
      <p:nvGrpSpPr>
        <p:cNvPr id="95" name="Shape 95"/>
        <p:cNvGrpSpPr/>
        <p:nvPr/>
      </p:nvGrpSpPr>
      <p:grpSpPr>
        <a:xfrm>
          <a:off x="0" y="0"/>
          <a:ext cx="0" cy="0"/>
          <a:chOff x="0" y="0"/>
          <a:chExt cx="0" cy="0"/>
        </a:xfrm>
      </p:grpSpPr>
      <p:sp>
        <p:nvSpPr>
          <p:cNvPr id="96" name="Google Shape;96;p9"/>
          <p:cNvSpPr/>
          <p:nvPr/>
        </p:nvSpPr>
        <p:spPr>
          <a:xfrm flipH="1">
            <a:off x="3582600" y="1550700"/>
            <a:ext cx="5561400" cy="35928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 name="Google Shape;97;p9"/>
          <p:cNvSpPr/>
          <p:nvPr/>
        </p:nvSpPr>
        <p:spPr>
          <a:xfrm>
            <a:off x="31" y="2824500"/>
            <a:ext cx="7370400" cy="2319000"/>
          </a:xfrm>
          <a:prstGeom prst="rtTriangl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9"/>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9"/>
          <p:cNvSpPr txBox="1"/>
          <p:nvPr>
            <p:ph type="title"/>
          </p:nvPr>
        </p:nvSpPr>
        <p:spPr>
          <a:xfrm>
            <a:off x="819150" y="845600"/>
            <a:ext cx="6424200" cy="7050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p:txBody>
      </p:sp>
      <p:sp>
        <p:nvSpPr>
          <p:cNvPr id="100" name="Google Shape;100;p9"/>
          <p:cNvSpPr txBox="1"/>
          <p:nvPr>
            <p:ph idx="1" type="subTitle"/>
          </p:nvPr>
        </p:nvSpPr>
        <p:spPr>
          <a:xfrm>
            <a:off x="819150" y="1550700"/>
            <a:ext cx="5859900" cy="393600"/>
          </a:xfrm>
          <a:prstGeom prst="rect">
            <a:avLst/>
          </a:prstGeom>
        </p:spPr>
        <p:txBody>
          <a:bodyPr anchorCtr="0" anchor="t" bIns="91425" lIns="91425" spcFirstLastPara="1" rIns="91425" wrap="square" tIns="91425">
            <a:normAutofit/>
          </a:bodyPr>
          <a:lstStyle>
            <a:lvl1pPr lvl="0">
              <a:lnSpc>
                <a:spcPct val="100000"/>
              </a:lnSpc>
              <a:spcBef>
                <a:spcPts val="0"/>
              </a:spcBef>
              <a:spcAft>
                <a:spcPts val="0"/>
              </a:spcAft>
              <a:buClr>
                <a:schemeClr val="lt1"/>
              </a:buClr>
              <a:buSzPts val="1600"/>
              <a:buNone/>
              <a:defRPr sz="1600">
                <a:solidFill>
                  <a:schemeClr val="lt1"/>
                </a:solidFill>
              </a:defRPr>
            </a:lvl1pPr>
            <a:lvl2pPr lvl="1">
              <a:lnSpc>
                <a:spcPct val="100000"/>
              </a:lnSpc>
              <a:spcBef>
                <a:spcPts val="0"/>
              </a:spcBef>
              <a:spcAft>
                <a:spcPts val="0"/>
              </a:spcAft>
              <a:buClr>
                <a:schemeClr val="lt1"/>
              </a:buClr>
              <a:buSzPts val="1600"/>
              <a:buNone/>
              <a:defRPr sz="1600">
                <a:solidFill>
                  <a:schemeClr val="lt1"/>
                </a:solidFill>
              </a:defRPr>
            </a:lvl2pPr>
            <a:lvl3pPr lvl="2">
              <a:lnSpc>
                <a:spcPct val="100000"/>
              </a:lnSpc>
              <a:spcBef>
                <a:spcPts val="0"/>
              </a:spcBef>
              <a:spcAft>
                <a:spcPts val="0"/>
              </a:spcAft>
              <a:buClr>
                <a:schemeClr val="lt1"/>
              </a:buClr>
              <a:buSzPts val="1600"/>
              <a:buNone/>
              <a:defRPr sz="1600">
                <a:solidFill>
                  <a:schemeClr val="lt1"/>
                </a:solidFill>
              </a:defRPr>
            </a:lvl3pPr>
            <a:lvl4pPr lvl="3">
              <a:lnSpc>
                <a:spcPct val="100000"/>
              </a:lnSpc>
              <a:spcBef>
                <a:spcPts val="0"/>
              </a:spcBef>
              <a:spcAft>
                <a:spcPts val="0"/>
              </a:spcAft>
              <a:buClr>
                <a:schemeClr val="lt1"/>
              </a:buClr>
              <a:buSzPts val="1600"/>
              <a:buNone/>
              <a:defRPr sz="1600">
                <a:solidFill>
                  <a:schemeClr val="lt1"/>
                </a:solidFill>
              </a:defRPr>
            </a:lvl4pPr>
            <a:lvl5pPr lvl="4">
              <a:lnSpc>
                <a:spcPct val="100000"/>
              </a:lnSpc>
              <a:spcBef>
                <a:spcPts val="0"/>
              </a:spcBef>
              <a:spcAft>
                <a:spcPts val="0"/>
              </a:spcAft>
              <a:buClr>
                <a:schemeClr val="lt1"/>
              </a:buClr>
              <a:buSzPts val="1600"/>
              <a:buNone/>
              <a:defRPr sz="1600">
                <a:solidFill>
                  <a:schemeClr val="lt1"/>
                </a:solidFill>
              </a:defRPr>
            </a:lvl5pPr>
            <a:lvl6pPr lvl="5">
              <a:lnSpc>
                <a:spcPct val="100000"/>
              </a:lnSpc>
              <a:spcBef>
                <a:spcPts val="0"/>
              </a:spcBef>
              <a:spcAft>
                <a:spcPts val="0"/>
              </a:spcAft>
              <a:buClr>
                <a:schemeClr val="lt1"/>
              </a:buClr>
              <a:buSzPts val="1600"/>
              <a:buNone/>
              <a:defRPr sz="1600">
                <a:solidFill>
                  <a:schemeClr val="lt1"/>
                </a:solidFill>
              </a:defRPr>
            </a:lvl6pPr>
            <a:lvl7pPr lvl="6">
              <a:lnSpc>
                <a:spcPct val="100000"/>
              </a:lnSpc>
              <a:spcBef>
                <a:spcPts val="0"/>
              </a:spcBef>
              <a:spcAft>
                <a:spcPts val="0"/>
              </a:spcAft>
              <a:buClr>
                <a:schemeClr val="lt1"/>
              </a:buClr>
              <a:buSzPts val="1600"/>
              <a:buNone/>
              <a:defRPr sz="1600">
                <a:solidFill>
                  <a:schemeClr val="lt1"/>
                </a:solidFill>
              </a:defRPr>
            </a:lvl7pPr>
            <a:lvl8pPr lvl="7">
              <a:lnSpc>
                <a:spcPct val="100000"/>
              </a:lnSpc>
              <a:spcBef>
                <a:spcPts val="0"/>
              </a:spcBef>
              <a:spcAft>
                <a:spcPts val="0"/>
              </a:spcAft>
              <a:buClr>
                <a:schemeClr val="lt1"/>
              </a:buClr>
              <a:buSzPts val="1600"/>
              <a:buNone/>
              <a:defRPr sz="1600">
                <a:solidFill>
                  <a:schemeClr val="lt1"/>
                </a:solidFill>
              </a:defRPr>
            </a:lvl8pPr>
            <a:lvl9pPr lvl="8">
              <a:lnSpc>
                <a:spcPct val="100000"/>
              </a:lnSpc>
              <a:spcBef>
                <a:spcPts val="0"/>
              </a:spcBef>
              <a:spcAft>
                <a:spcPts val="0"/>
              </a:spcAft>
              <a:buClr>
                <a:schemeClr val="lt1"/>
              </a:buClr>
              <a:buSzPts val="1600"/>
              <a:buNone/>
              <a:defRPr sz="1600">
                <a:solidFill>
                  <a:schemeClr val="lt1"/>
                </a:solidFill>
              </a:defRPr>
            </a:lvl9pPr>
          </a:lstStyle>
          <a:p/>
        </p:txBody>
      </p:sp>
      <p:sp>
        <p:nvSpPr>
          <p:cNvPr id="101" name="Google Shape;101;p9"/>
          <p:cNvSpPr txBox="1"/>
          <p:nvPr>
            <p:ph idx="2" type="body"/>
          </p:nvPr>
        </p:nvSpPr>
        <p:spPr>
          <a:xfrm>
            <a:off x="819150" y="2467050"/>
            <a:ext cx="5859900" cy="20955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102" name="Google Shape;102;p9"/>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bg>
      <p:bgPr>
        <a:solidFill>
          <a:schemeClr val="accent1"/>
        </a:solidFill>
      </p:bgPr>
    </p:bg>
    <p:spTree>
      <p:nvGrpSpPr>
        <p:cNvPr id="103" name="Shape 103"/>
        <p:cNvGrpSpPr/>
        <p:nvPr/>
      </p:nvGrpSpPr>
      <p:grpSpPr>
        <a:xfrm>
          <a:off x="0" y="0"/>
          <a:ext cx="0" cy="0"/>
          <a:chOff x="0" y="0"/>
          <a:chExt cx="0" cy="0"/>
        </a:xfrm>
      </p:grpSpPr>
      <p:sp>
        <p:nvSpPr>
          <p:cNvPr id="104" name="Google Shape;104;p10"/>
          <p:cNvSpPr/>
          <p:nvPr/>
        </p:nvSpPr>
        <p:spPr>
          <a:xfrm>
            <a:off x="31" y="2824500"/>
            <a:ext cx="7370400" cy="23190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10"/>
          <p:cNvSpPr/>
          <p:nvPr/>
        </p:nvSpPr>
        <p:spPr>
          <a:xfrm flipH="1">
            <a:off x="3582600" y="1550700"/>
            <a:ext cx="5561400" cy="3592800"/>
          </a:xfrm>
          <a:prstGeom prst="rtTriangle">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10"/>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10"/>
          <p:cNvSpPr txBox="1"/>
          <p:nvPr>
            <p:ph idx="1" type="body"/>
          </p:nvPr>
        </p:nvSpPr>
        <p:spPr>
          <a:xfrm>
            <a:off x="328025" y="4163500"/>
            <a:ext cx="7415100" cy="605100"/>
          </a:xfrm>
          <a:prstGeom prst="rect">
            <a:avLst/>
          </a:prstGeom>
        </p:spPr>
        <p:txBody>
          <a:bodyPr anchorCtr="0" anchor="b" bIns="91425" lIns="91425" spcFirstLastPara="1" rIns="91425" wrap="square" tIns="91425">
            <a:normAutofit/>
          </a:bodyPr>
          <a:lstStyle>
            <a:lvl1pPr indent="-228600" lvl="0" marL="457200">
              <a:lnSpc>
                <a:spcPct val="100000"/>
              </a:lnSpc>
              <a:spcBef>
                <a:spcPts val="0"/>
              </a:spcBef>
              <a:spcAft>
                <a:spcPts val="0"/>
              </a:spcAft>
              <a:buSzPts val="1300"/>
              <a:buNone/>
              <a:defRPr/>
            </a:lvl1pPr>
          </a:lstStyle>
          <a:p/>
        </p:txBody>
      </p:sp>
      <p:sp>
        <p:nvSpPr>
          <p:cNvPr id="108" name="Google Shape;108;p10"/>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bg>
      <p:bgPr>
        <a:solidFill>
          <a:schemeClr val="accent3"/>
        </a:solidFill>
      </p:bgPr>
    </p:bg>
    <p:spTree>
      <p:nvGrpSpPr>
        <p:cNvPr id="109" name="Shape 109"/>
        <p:cNvGrpSpPr/>
        <p:nvPr/>
      </p:nvGrpSpPr>
      <p:grpSpPr>
        <a:xfrm>
          <a:off x="0" y="0"/>
          <a:ext cx="0" cy="0"/>
          <a:chOff x="0" y="0"/>
          <a:chExt cx="0" cy="0"/>
        </a:xfrm>
      </p:grpSpPr>
      <p:sp>
        <p:nvSpPr>
          <p:cNvPr id="110" name="Google Shape;110;p11"/>
          <p:cNvSpPr/>
          <p:nvPr/>
        </p:nvSpPr>
        <p:spPr>
          <a:xfrm flipH="1">
            <a:off x="5569200" y="2834075"/>
            <a:ext cx="3574800" cy="2309400"/>
          </a:xfrm>
          <a:prstGeom prst="rtTriangl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1" name="Google Shape;111;p11"/>
          <p:cNvGrpSpPr/>
          <p:nvPr/>
        </p:nvGrpSpPr>
        <p:grpSpPr>
          <a:xfrm>
            <a:off x="5959222" y="4119576"/>
            <a:ext cx="2520952" cy="1024165"/>
            <a:chOff x="6917201" y="0"/>
            <a:chExt cx="2227777" cy="863400"/>
          </a:xfrm>
        </p:grpSpPr>
        <p:sp>
          <p:nvSpPr>
            <p:cNvPr id="112" name="Google Shape;112;p11"/>
            <p:cNvSpPr/>
            <p:nvPr/>
          </p:nvSpPr>
          <p:spPr>
            <a:xfrm>
              <a:off x="7641677" y="0"/>
              <a:ext cx="1503300" cy="863400"/>
            </a:xfrm>
            <a:prstGeom prst="parallelogram">
              <a:avLst>
                <a:gd fmla="val 158024"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11"/>
            <p:cNvSpPr/>
            <p:nvPr/>
          </p:nvSpPr>
          <p:spPr>
            <a:xfrm>
              <a:off x="7279439" y="0"/>
              <a:ext cx="1503300" cy="863400"/>
            </a:xfrm>
            <a:prstGeom prst="parallelogram">
              <a:avLst>
                <a:gd fmla="val 158024"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11"/>
            <p:cNvSpPr/>
            <p:nvPr/>
          </p:nvSpPr>
          <p:spPr>
            <a:xfrm>
              <a:off x="6917201" y="0"/>
              <a:ext cx="1503300" cy="863400"/>
            </a:xfrm>
            <a:prstGeom prst="parallelogram">
              <a:avLst>
                <a:gd fmla="val 158024"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5" name="Google Shape;115;p11"/>
          <p:cNvGrpSpPr/>
          <p:nvPr/>
        </p:nvGrpSpPr>
        <p:grpSpPr>
          <a:xfrm>
            <a:off x="199149" y="2"/>
            <a:ext cx="2795414" cy="1083308"/>
            <a:chOff x="6917201" y="0"/>
            <a:chExt cx="2227777" cy="863400"/>
          </a:xfrm>
        </p:grpSpPr>
        <p:sp>
          <p:nvSpPr>
            <p:cNvPr id="116" name="Google Shape;116;p11"/>
            <p:cNvSpPr/>
            <p:nvPr/>
          </p:nvSpPr>
          <p:spPr>
            <a:xfrm>
              <a:off x="7641677"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11"/>
            <p:cNvSpPr/>
            <p:nvPr/>
          </p:nvSpPr>
          <p:spPr>
            <a:xfrm>
              <a:off x="7279439"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11"/>
            <p:cNvSpPr/>
            <p:nvPr/>
          </p:nvSpPr>
          <p:spPr>
            <a:xfrm>
              <a:off x="6917201"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19" name="Google Shape;119;p11"/>
          <p:cNvSpPr txBox="1"/>
          <p:nvPr>
            <p:ph hasCustomPrompt="1" type="title"/>
          </p:nvPr>
        </p:nvSpPr>
        <p:spPr>
          <a:xfrm>
            <a:off x="1385850" y="1383850"/>
            <a:ext cx="6372300" cy="1379700"/>
          </a:xfrm>
          <a:prstGeom prst="rect">
            <a:avLst/>
          </a:prstGeom>
        </p:spPr>
        <p:txBody>
          <a:bodyPr anchorCtr="0" anchor="ctr" bIns="91425" lIns="91425" spcFirstLastPara="1" rIns="91425" wrap="square" tIns="91425">
            <a:normAutofit/>
          </a:bodyPr>
          <a:lstStyle>
            <a:lvl1pPr lvl="0" algn="ctr">
              <a:spcBef>
                <a:spcPts val="0"/>
              </a:spcBef>
              <a:spcAft>
                <a:spcPts val="0"/>
              </a:spcAft>
              <a:buClr>
                <a:schemeClr val="dk2"/>
              </a:buClr>
              <a:buSzPts val="8600"/>
              <a:buNone/>
              <a:defRPr sz="8600">
                <a:solidFill>
                  <a:schemeClr val="dk2"/>
                </a:solidFill>
              </a:defRPr>
            </a:lvl1pPr>
            <a:lvl2pPr lvl="1" algn="ctr">
              <a:spcBef>
                <a:spcPts val="0"/>
              </a:spcBef>
              <a:spcAft>
                <a:spcPts val="0"/>
              </a:spcAft>
              <a:buClr>
                <a:schemeClr val="dk2"/>
              </a:buClr>
              <a:buSzPts val="8600"/>
              <a:buNone/>
              <a:defRPr sz="8600">
                <a:solidFill>
                  <a:schemeClr val="dk2"/>
                </a:solidFill>
              </a:defRPr>
            </a:lvl2pPr>
            <a:lvl3pPr lvl="2" algn="ctr">
              <a:spcBef>
                <a:spcPts val="0"/>
              </a:spcBef>
              <a:spcAft>
                <a:spcPts val="0"/>
              </a:spcAft>
              <a:buClr>
                <a:schemeClr val="dk2"/>
              </a:buClr>
              <a:buSzPts val="8600"/>
              <a:buNone/>
              <a:defRPr sz="8600">
                <a:solidFill>
                  <a:schemeClr val="dk2"/>
                </a:solidFill>
              </a:defRPr>
            </a:lvl3pPr>
            <a:lvl4pPr lvl="3" algn="ctr">
              <a:spcBef>
                <a:spcPts val="0"/>
              </a:spcBef>
              <a:spcAft>
                <a:spcPts val="0"/>
              </a:spcAft>
              <a:buClr>
                <a:schemeClr val="dk2"/>
              </a:buClr>
              <a:buSzPts val="8600"/>
              <a:buNone/>
              <a:defRPr sz="8600">
                <a:solidFill>
                  <a:schemeClr val="dk2"/>
                </a:solidFill>
              </a:defRPr>
            </a:lvl4pPr>
            <a:lvl5pPr lvl="4" algn="ctr">
              <a:spcBef>
                <a:spcPts val="0"/>
              </a:spcBef>
              <a:spcAft>
                <a:spcPts val="0"/>
              </a:spcAft>
              <a:buClr>
                <a:schemeClr val="dk2"/>
              </a:buClr>
              <a:buSzPts val="8600"/>
              <a:buNone/>
              <a:defRPr sz="8600">
                <a:solidFill>
                  <a:schemeClr val="dk2"/>
                </a:solidFill>
              </a:defRPr>
            </a:lvl5pPr>
            <a:lvl6pPr lvl="5" algn="ctr">
              <a:spcBef>
                <a:spcPts val="0"/>
              </a:spcBef>
              <a:spcAft>
                <a:spcPts val="0"/>
              </a:spcAft>
              <a:buClr>
                <a:schemeClr val="dk2"/>
              </a:buClr>
              <a:buSzPts val="8600"/>
              <a:buNone/>
              <a:defRPr sz="8600">
                <a:solidFill>
                  <a:schemeClr val="dk2"/>
                </a:solidFill>
              </a:defRPr>
            </a:lvl6pPr>
            <a:lvl7pPr lvl="6" algn="ctr">
              <a:spcBef>
                <a:spcPts val="0"/>
              </a:spcBef>
              <a:spcAft>
                <a:spcPts val="0"/>
              </a:spcAft>
              <a:buClr>
                <a:schemeClr val="dk2"/>
              </a:buClr>
              <a:buSzPts val="8600"/>
              <a:buNone/>
              <a:defRPr sz="8600">
                <a:solidFill>
                  <a:schemeClr val="dk2"/>
                </a:solidFill>
              </a:defRPr>
            </a:lvl7pPr>
            <a:lvl8pPr lvl="7" algn="ctr">
              <a:spcBef>
                <a:spcPts val="0"/>
              </a:spcBef>
              <a:spcAft>
                <a:spcPts val="0"/>
              </a:spcAft>
              <a:buClr>
                <a:schemeClr val="dk2"/>
              </a:buClr>
              <a:buSzPts val="8600"/>
              <a:buNone/>
              <a:defRPr sz="8600">
                <a:solidFill>
                  <a:schemeClr val="dk2"/>
                </a:solidFill>
              </a:defRPr>
            </a:lvl8pPr>
            <a:lvl9pPr lvl="8" algn="ctr">
              <a:spcBef>
                <a:spcPts val="0"/>
              </a:spcBef>
              <a:spcAft>
                <a:spcPts val="0"/>
              </a:spcAft>
              <a:buClr>
                <a:schemeClr val="dk2"/>
              </a:buClr>
              <a:buSzPts val="8600"/>
              <a:buNone/>
              <a:defRPr sz="8600">
                <a:solidFill>
                  <a:schemeClr val="dk2"/>
                </a:solidFill>
              </a:defRPr>
            </a:lvl9pPr>
          </a:lstStyle>
          <a:p>
            <a:r>
              <a:t>xx%</a:t>
            </a:r>
          </a:p>
        </p:txBody>
      </p:sp>
      <p:sp>
        <p:nvSpPr>
          <p:cNvPr id="120" name="Google Shape;120;p11"/>
          <p:cNvSpPr txBox="1"/>
          <p:nvPr>
            <p:ph idx="1" type="body"/>
          </p:nvPr>
        </p:nvSpPr>
        <p:spPr>
          <a:xfrm>
            <a:off x="1385850" y="2863850"/>
            <a:ext cx="6372300" cy="641100"/>
          </a:xfrm>
          <a:prstGeom prst="rect">
            <a:avLst/>
          </a:prstGeom>
        </p:spPr>
        <p:txBody>
          <a:bodyPr anchorCtr="0" anchor="t" bIns="91425" lIns="91425" spcFirstLastPara="1" rIns="91425" wrap="square" tIns="91425">
            <a:normAutofit/>
          </a:bodyPr>
          <a:lstStyle>
            <a:lvl1pPr indent="-311150" lvl="0" marL="457200" algn="ctr">
              <a:spcBef>
                <a:spcPts val="0"/>
              </a:spcBef>
              <a:spcAft>
                <a:spcPts val="0"/>
              </a:spcAft>
              <a:buSzPts val="1300"/>
              <a:buChar char="●"/>
              <a:defRPr/>
            </a:lvl1pPr>
            <a:lvl2pPr indent="-298450" lvl="1" marL="914400" algn="ctr">
              <a:spcBef>
                <a:spcPts val="0"/>
              </a:spcBef>
              <a:spcAft>
                <a:spcPts val="0"/>
              </a:spcAft>
              <a:buSzPts val="1100"/>
              <a:buChar char="○"/>
              <a:defRPr/>
            </a:lvl2pPr>
            <a:lvl3pPr indent="-298450" lvl="2" marL="1371600" algn="ctr">
              <a:spcBef>
                <a:spcPts val="0"/>
              </a:spcBef>
              <a:spcAft>
                <a:spcPts val="0"/>
              </a:spcAft>
              <a:buSzPts val="1100"/>
              <a:buChar char="■"/>
              <a:defRPr/>
            </a:lvl3pPr>
            <a:lvl4pPr indent="-298450" lvl="3" marL="1828800" algn="ctr">
              <a:spcBef>
                <a:spcPts val="0"/>
              </a:spcBef>
              <a:spcAft>
                <a:spcPts val="0"/>
              </a:spcAft>
              <a:buSzPts val="1100"/>
              <a:buChar char="●"/>
              <a:defRPr/>
            </a:lvl4pPr>
            <a:lvl5pPr indent="-298450" lvl="4" marL="2286000" algn="ctr">
              <a:spcBef>
                <a:spcPts val="0"/>
              </a:spcBef>
              <a:spcAft>
                <a:spcPts val="0"/>
              </a:spcAft>
              <a:buSzPts val="1100"/>
              <a:buChar char="○"/>
              <a:defRPr/>
            </a:lvl5pPr>
            <a:lvl6pPr indent="-298450" lvl="5" marL="2743200" algn="ctr">
              <a:spcBef>
                <a:spcPts val="0"/>
              </a:spcBef>
              <a:spcAft>
                <a:spcPts val="0"/>
              </a:spcAft>
              <a:buSzPts val="1100"/>
              <a:buChar char="■"/>
              <a:defRPr/>
            </a:lvl6pPr>
            <a:lvl7pPr indent="-298450" lvl="6" marL="3200400" algn="ctr">
              <a:spcBef>
                <a:spcPts val="0"/>
              </a:spcBef>
              <a:spcAft>
                <a:spcPts val="0"/>
              </a:spcAft>
              <a:buSzPts val="1100"/>
              <a:buChar char="●"/>
              <a:defRPr/>
            </a:lvl7pPr>
            <a:lvl8pPr indent="-298450" lvl="7" marL="3657600" algn="ctr">
              <a:spcBef>
                <a:spcPts val="0"/>
              </a:spcBef>
              <a:spcAft>
                <a:spcPts val="0"/>
              </a:spcAft>
              <a:buSzPts val="1100"/>
              <a:buChar char="○"/>
              <a:defRPr/>
            </a:lvl8pPr>
            <a:lvl9pPr indent="-298450" lvl="8" marL="4114800" algn="ctr">
              <a:spcBef>
                <a:spcPts val="0"/>
              </a:spcBef>
              <a:spcAft>
                <a:spcPts val="0"/>
              </a:spcAft>
              <a:buSzPts val="1100"/>
              <a:buChar char="■"/>
              <a:defRPr/>
            </a:lvl9pPr>
          </a:lstStyle>
          <a:p/>
        </p:txBody>
      </p:sp>
      <p:sp>
        <p:nvSpPr>
          <p:cNvPr id="121" name="Google Shape;121;p11"/>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22" name="Shape 122"/>
        <p:cNvGrpSpPr/>
        <p:nvPr/>
      </p:nvGrpSpPr>
      <p:grpSpPr>
        <a:xfrm>
          <a:off x="0" y="0"/>
          <a:ext cx="0" cy="0"/>
          <a:chOff x="0" y="0"/>
          <a:chExt cx="0" cy="0"/>
        </a:xfrm>
      </p:grpSpPr>
      <p:sp>
        <p:nvSpPr>
          <p:cNvPr id="123" name="Google Shape;123;p12"/>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hift">
    <p:bg>
      <p:bgPr>
        <a:solidFill>
          <a:schemeClr val="dk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1pPr>
            <a:lvl2pPr lvl="1">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2pPr>
            <a:lvl3pPr lvl="2">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3pPr>
            <a:lvl4pPr lvl="3">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4pPr>
            <a:lvl5pPr lvl="4">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5pPr>
            <a:lvl6pPr lvl="5">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6pPr>
            <a:lvl7pPr lvl="6">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7pPr>
            <a:lvl8pPr lvl="7">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8pPr>
            <a:lvl9pPr lvl="8">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9pPr>
          </a:lstStyle>
          <a:p/>
        </p:txBody>
      </p:sp>
      <p:sp>
        <p:nvSpPr>
          <p:cNvPr id="7" name="Google Shape;7;p1"/>
          <p:cNvSpPr txBox="1"/>
          <p:nvPr>
            <p:ph idx="1" type="body"/>
          </p:nvPr>
        </p:nvSpPr>
        <p:spPr>
          <a:xfrm>
            <a:off x="311700" y="1152475"/>
            <a:ext cx="8520600" cy="3391200"/>
          </a:xfrm>
          <a:prstGeom prst="rect">
            <a:avLst/>
          </a:prstGeom>
          <a:noFill/>
          <a:ln>
            <a:noFill/>
          </a:ln>
        </p:spPr>
        <p:txBody>
          <a:bodyPr anchorCtr="0" anchor="t" bIns="91425" lIns="91425" spcFirstLastPara="1" rIns="91425" wrap="square" tIns="91425">
            <a:normAutofit/>
          </a:bodyPr>
          <a:lstStyle>
            <a:lvl1pPr indent="-311150" lvl="0" marL="457200">
              <a:lnSpc>
                <a:spcPct val="115000"/>
              </a:lnSpc>
              <a:spcBef>
                <a:spcPts val="0"/>
              </a:spcBef>
              <a:spcAft>
                <a:spcPts val="0"/>
              </a:spcAft>
              <a:buClr>
                <a:schemeClr val="dk2"/>
              </a:buClr>
              <a:buSzPts val="1300"/>
              <a:buFont typeface="Calibri"/>
              <a:buChar char="●"/>
              <a:defRPr sz="1300">
                <a:solidFill>
                  <a:schemeClr val="dk2"/>
                </a:solidFill>
                <a:latin typeface="Calibri"/>
                <a:ea typeface="Calibri"/>
                <a:cs typeface="Calibri"/>
                <a:sym typeface="Calibri"/>
              </a:defRPr>
            </a:lvl1pPr>
            <a:lvl2pPr indent="-298450" lvl="1" marL="9144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2pPr>
            <a:lvl3pPr indent="-298450" lvl="2" marL="13716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3pPr>
            <a:lvl4pPr indent="-298450" lvl="3" marL="18288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4pPr>
            <a:lvl5pPr indent="-298450" lvl="4" marL="22860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5pPr>
            <a:lvl6pPr indent="-298450" lvl="5" marL="27432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6pPr>
            <a:lvl7pPr indent="-298450" lvl="6" marL="32004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7pPr>
            <a:lvl8pPr indent="-298450" lvl="7" marL="36576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8pPr>
            <a:lvl9pPr indent="-298450" lvl="8" marL="41148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9pPr>
          </a:lstStyle>
          <a:p/>
        </p:txBody>
      </p:sp>
      <p:sp>
        <p:nvSpPr>
          <p:cNvPr id="8" name="Google Shape;8;p1"/>
          <p:cNvSpPr txBox="1"/>
          <p:nvPr>
            <p:ph idx="12" type="sldNum"/>
          </p:nvPr>
        </p:nvSpPr>
        <p:spPr>
          <a:xfrm>
            <a:off x="8390734" y="4543668"/>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latin typeface="Nunito"/>
                <a:ea typeface="Nunito"/>
                <a:cs typeface="Nunito"/>
                <a:sym typeface="Nunito"/>
              </a:defRPr>
            </a:lvl1pPr>
            <a:lvl2pPr lvl="1" algn="r">
              <a:buNone/>
              <a:defRPr sz="1000">
                <a:solidFill>
                  <a:schemeClr val="dk2"/>
                </a:solidFill>
                <a:latin typeface="Nunito"/>
                <a:ea typeface="Nunito"/>
                <a:cs typeface="Nunito"/>
                <a:sym typeface="Nunito"/>
              </a:defRPr>
            </a:lvl2pPr>
            <a:lvl3pPr lvl="2" algn="r">
              <a:buNone/>
              <a:defRPr sz="1000">
                <a:solidFill>
                  <a:schemeClr val="dk2"/>
                </a:solidFill>
                <a:latin typeface="Nunito"/>
                <a:ea typeface="Nunito"/>
                <a:cs typeface="Nunito"/>
                <a:sym typeface="Nunito"/>
              </a:defRPr>
            </a:lvl3pPr>
            <a:lvl4pPr lvl="3" algn="r">
              <a:buNone/>
              <a:defRPr sz="1000">
                <a:solidFill>
                  <a:schemeClr val="dk2"/>
                </a:solidFill>
                <a:latin typeface="Nunito"/>
                <a:ea typeface="Nunito"/>
                <a:cs typeface="Nunito"/>
                <a:sym typeface="Nunito"/>
              </a:defRPr>
            </a:lvl4pPr>
            <a:lvl5pPr lvl="4" algn="r">
              <a:buNone/>
              <a:defRPr sz="1000">
                <a:solidFill>
                  <a:schemeClr val="dk2"/>
                </a:solidFill>
                <a:latin typeface="Nunito"/>
                <a:ea typeface="Nunito"/>
                <a:cs typeface="Nunito"/>
                <a:sym typeface="Nunito"/>
              </a:defRPr>
            </a:lvl5pPr>
            <a:lvl6pPr lvl="5" algn="r">
              <a:buNone/>
              <a:defRPr sz="1000">
                <a:solidFill>
                  <a:schemeClr val="dk2"/>
                </a:solidFill>
                <a:latin typeface="Nunito"/>
                <a:ea typeface="Nunito"/>
                <a:cs typeface="Nunito"/>
                <a:sym typeface="Nunito"/>
              </a:defRPr>
            </a:lvl6pPr>
            <a:lvl7pPr lvl="6" algn="r">
              <a:buNone/>
              <a:defRPr sz="1000">
                <a:solidFill>
                  <a:schemeClr val="dk2"/>
                </a:solidFill>
                <a:latin typeface="Nunito"/>
                <a:ea typeface="Nunito"/>
                <a:cs typeface="Nunito"/>
                <a:sym typeface="Nunito"/>
              </a:defRPr>
            </a:lvl7pPr>
            <a:lvl8pPr lvl="7" algn="r">
              <a:buNone/>
              <a:defRPr sz="1000">
                <a:solidFill>
                  <a:schemeClr val="dk2"/>
                </a:solidFill>
                <a:latin typeface="Nunito"/>
                <a:ea typeface="Nunito"/>
                <a:cs typeface="Nunito"/>
                <a:sym typeface="Nunito"/>
              </a:defRPr>
            </a:lvl8pPr>
            <a:lvl9pPr lvl="8" algn="r">
              <a:buNone/>
              <a:defRPr sz="1000">
                <a:solidFill>
                  <a:schemeClr val="dk2"/>
                </a:solidFill>
                <a:latin typeface="Nunito"/>
                <a:ea typeface="Nunito"/>
                <a:cs typeface="Nunito"/>
                <a:sym typeface="Nunit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jp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3.png"/><Relationship Id="rId4" Type="http://schemas.openxmlformats.org/officeDocument/2006/relationships/image" Target="../media/image2.jpg"/><Relationship Id="rId5"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2.jp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2.jp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2.jp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2.jp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2.jpg"/><Relationship Id="rId4" Type="http://schemas.openxmlformats.org/officeDocument/2006/relationships/image" Target="../media/image4.png"/><Relationship Id="rId5"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2.jp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2.jp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2.jp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p13"/>
          <p:cNvSpPr txBox="1"/>
          <p:nvPr>
            <p:ph type="ctrTitle"/>
          </p:nvPr>
        </p:nvSpPr>
        <p:spPr>
          <a:xfrm>
            <a:off x="1858703" y="1678508"/>
            <a:ext cx="5361300" cy="14481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None/>
            </a:pPr>
            <a:r>
              <a:rPr b="1" lang="en-GB" u="sng"/>
              <a:t>School Vision and Values </a:t>
            </a:r>
            <a:endParaRPr b="1" u="sng"/>
          </a:p>
        </p:txBody>
      </p:sp>
      <p:sp>
        <p:nvSpPr>
          <p:cNvPr id="129" name="Google Shape;129;p13"/>
          <p:cNvSpPr txBox="1"/>
          <p:nvPr>
            <p:ph idx="1" type="subTitle"/>
          </p:nvPr>
        </p:nvSpPr>
        <p:spPr>
          <a:xfrm>
            <a:off x="1858700" y="3007108"/>
            <a:ext cx="5361300" cy="522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b="1" lang="en-GB" sz="2200" u="sng"/>
              <a:t>Broadwas CE Primary School </a:t>
            </a:r>
            <a:endParaRPr b="1" sz="2200" u="sng"/>
          </a:p>
        </p:txBody>
      </p:sp>
      <p:pic>
        <p:nvPicPr>
          <p:cNvPr id="130" name="Google Shape;130;p13"/>
          <p:cNvPicPr preferRelativeResize="0"/>
          <p:nvPr/>
        </p:nvPicPr>
        <p:blipFill>
          <a:blip r:embed="rId3">
            <a:alphaModFix/>
          </a:blip>
          <a:stretch>
            <a:fillRect/>
          </a:stretch>
        </p:blipFill>
        <p:spPr>
          <a:xfrm>
            <a:off x="2977949" y="308850"/>
            <a:ext cx="3408172" cy="1448100"/>
          </a:xfrm>
          <a:prstGeom prst="rect">
            <a:avLst/>
          </a:prstGeom>
          <a:noFill/>
          <a:ln>
            <a:noFill/>
          </a:ln>
        </p:spPr>
      </p:pic>
      <p:pic>
        <p:nvPicPr>
          <p:cNvPr id="131" name="Google Shape;131;p13"/>
          <p:cNvPicPr preferRelativeResize="0"/>
          <p:nvPr/>
        </p:nvPicPr>
        <p:blipFill>
          <a:blip r:embed="rId4">
            <a:alphaModFix/>
          </a:blip>
          <a:stretch>
            <a:fillRect/>
          </a:stretch>
        </p:blipFill>
        <p:spPr>
          <a:xfrm>
            <a:off x="4164163" y="3529700"/>
            <a:ext cx="1035750" cy="13119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14"/>
          <p:cNvSpPr txBox="1"/>
          <p:nvPr>
            <p:ph type="title"/>
          </p:nvPr>
        </p:nvSpPr>
        <p:spPr>
          <a:xfrm>
            <a:off x="311575" y="526500"/>
            <a:ext cx="2079600" cy="25980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b="1" lang="en-GB" sz="3800" u="sng"/>
              <a:t>School Vision and Values </a:t>
            </a:r>
            <a:endParaRPr b="1" sz="3800" u="sng"/>
          </a:p>
          <a:p>
            <a:pPr indent="0" lvl="0" marL="0" rtl="0" algn="l">
              <a:spcBef>
                <a:spcPts val="0"/>
              </a:spcBef>
              <a:spcAft>
                <a:spcPts val="0"/>
              </a:spcAft>
              <a:buNone/>
            </a:pPr>
            <a:r>
              <a:t/>
            </a:r>
            <a:endParaRPr/>
          </a:p>
        </p:txBody>
      </p:sp>
      <p:pic>
        <p:nvPicPr>
          <p:cNvPr id="137" name="Google Shape;137;p14"/>
          <p:cNvPicPr preferRelativeResize="0"/>
          <p:nvPr/>
        </p:nvPicPr>
        <p:blipFill rotWithShape="1">
          <a:blip r:embed="rId3">
            <a:alphaModFix/>
          </a:blip>
          <a:srcRect b="3325" l="0" r="0" t="0"/>
          <a:stretch/>
        </p:blipFill>
        <p:spPr>
          <a:xfrm>
            <a:off x="2267376" y="526500"/>
            <a:ext cx="3053385" cy="4123700"/>
          </a:xfrm>
          <a:prstGeom prst="rect">
            <a:avLst/>
          </a:prstGeom>
          <a:noFill/>
          <a:ln>
            <a:noFill/>
          </a:ln>
        </p:spPr>
      </p:pic>
      <p:sp>
        <p:nvSpPr>
          <p:cNvPr id="138" name="Google Shape;138;p14"/>
          <p:cNvSpPr txBox="1"/>
          <p:nvPr>
            <p:ph type="title"/>
          </p:nvPr>
        </p:nvSpPr>
        <p:spPr>
          <a:xfrm>
            <a:off x="5776700" y="526500"/>
            <a:ext cx="2857800" cy="42054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sz="2600">
                <a:solidFill>
                  <a:srgbClr val="000000"/>
                </a:solidFill>
                <a:latin typeface="Calibri"/>
                <a:ea typeface="Calibri"/>
                <a:cs typeface="Calibri"/>
                <a:sym typeface="Calibri"/>
              </a:rPr>
              <a:t>As a church school, rooted in Christian values, our vision is inspired by the miracle of the loaves and the fishes. This demonstrates God’s provision and care for us all through the generosity of one young child. </a:t>
            </a:r>
            <a:endParaRPr b="1" sz="2000" u="sng"/>
          </a:p>
          <a:p>
            <a:pPr indent="0" lvl="0" marL="0" rtl="0" algn="l">
              <a:spcBef>
                <a:spcPts val="1500"/>
              </a:spcBef>
              <a:spcAft>
                <a:spcPts val="0"/>
              </a:spcAft>
              <a:buNone/>
            </a:pPr>
            <a:r>
              <a:t/>
            </a:r>
            <a:endParaRPr/>
          </a:p>
        </p:txBody>
      </p:sp>
      <p:pic>
        <p:nvPicPr>
          <p:cNvPr id="139" name="Google Shape;139;p14"/>
          <p:cNvPicPr preferRelativeResize="0"/>
          <p:nvPr/>
        </p:nvPicPr>
        <p:blipFill>
          <a:blip r:embed="rId4">
            <a:alphaModFix/>
          </a:blip>
          <a:stretch>
            <a:fillRect/>
          </a:stretch>
        </p:blipFill>
        <p:spPr>
          <a:xfrm>
            <a:off x="612962" y="2872162"/>
            <a:ext cx="1476825" cy="627488"/>
          </a:xfrm>
          <a:prstGeom prst="rect">
            <a:avLst/>
          </a:prstGeom>
          <a:noFill/>
          <a:ln>
            <a:noFill/>
          </a:ln>
        </p:spPr>
      </p:pic>
      <p:pic>
        <p:nvPicPr>
          <p:cNvPr id="140" name="Google Shape;140;p14"/>
          <p:cNvPicPr preferRelativeResize="0"/>
          <p:nvPr/>
        </p:nvPicPr>
        <p:blipFill>
          <a:blip r:embed="rId5">
            <a:alphaModFix/>
          </a:blip>
          <a:stretch>
            <a:fillRect/>
          </a:stretch>
        </p:blipFill>
        <p:spPr>
          <a:xfrm>
            <a:off x="994400" y="3745922"/>
            <a:ext cx="713929" cy="9042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p15"/>
          <p:cNvSpPr txBox="1"/>
          <p:nvPr>
            <p:ph type="title"/>
          </p:nvPr>
        </p:nvSpPr>
        <p:spPr>
          <a:xfrm>
            <a:off x="819150" y="845600"/>
            <a:ext cx="7505700" cy="9546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b="1" lang="en-GB" sz="3800" u="sng"/>
              <a:t>School Vision </a:t>
            </a:r>
            <a:endParaRPr b="1" sz="3800" u="sng"/>
          </a:p>
          <a:p>
            <a:pPr indent="0" lvl="0" marL="0" rtl="0" algn="l">
              <a:spcBef>
                <a:spcPts val="0"/>
              </a:spcBef>
              <a:spcAft>
                <a:spcPts val="0"/>
              </a:spcAft>
              <a:buNone/>
            </a:pPr>
            <a:r>
              <a:t/>
            </a:r>
            <a:endParaRPr/>
          </a:p>
        </p:txBody>
      </p:sp>
      <p:sp>
        <p:nvSpPr>
          <p:cNvPr id="146" name="Google Shape;146;p15"/>
          <p:cNvSpPr txBox="1"/>
          <p:nvPr>
            <p:ph idx="1" type="body"/>
          </p:nvPr>
        </p:nvSpPr>
        <p:spPr>
          <a:xfrm>
            <a:off x="531500" y="1550825"/>
            <a:ext cx="8069100" cy="3198000"/>
          </a:xfrm>
          <a:prstGeom prst="rect">
            <a:avLst/>
          </a:prstGeom>
        </p:spPr>
        <p:txBody>
          <a:bodyPr anchorCtr="0" anchor="t" bIns="91425" lIns="91425" spcFirstLastPara="1" rIns="91425" wrap="square" tIns="91425">
            <a:normAutofit lnSpcReduction="10000"/>
          </a:bodyPr>
          <a:lstStyle/>
          <a:p>
            <a:pPr indent="0" lvl="0" marL="0" rtl="0" algn="l">
              <a:lnSpc>
                <a:spcPct val="100000"/>
              </a:lnSpc>
              <a:spcBef>
                <a:spcPts val="0"/>
              </a:spcBef>
              <a:spcAft>
                <a:spcPts val="1500"/>
              </a:spcAft>
              <a:buNone/>
            </a:pPr>
            <a:r>
              <a:rPr lang="en-GB" sz="3500">
                <a:solidFill>
                  <a:srgbClr val="000000"/>
                </a:solidFill>
              </a:rPr>
              <a:t>By </a:t>
            </a:r>
            <a:r>
              <a:rPr b="1" i="1" lang="en-GB" sz="3500">
                <a:solidFill>
                  <a:srgbClr val="000000"/>
                </a:solidFill>
              </a:rPr>
              <a:t>valuing </a:t>
            </a:r>
            <a:r>
              <a:rPr lang="en-GB" sz="3500">
                <a:solidFill>
                  <a:srgbClr val="000000"/>
                </a:solidFill>
              </a:rPr>
              <a:t>each individual within our school family, we enable everyone to </a:t>
            </a:r>
            <a:r>
              <a:rPr b="1" i="1" lang="en-GB" sz="3500">
                <a:solidFill>
                  <a:srgbClr val="000000"/>
                </a:solidFill>
              </a:rPr>
              <a:t>grow </a:t>
            </a:r>
            <a:r>
              <a:rPr lang="en-GB" sz="3500">
                <a:solidFill>
                  <a:srgbClr val="000000"/>
                </a:solidFill>
              </a:rPr>
              <a:t>and </a:t>
            </a:r>
            <a:r>
              <a:rPr b="1" i="1" lang="en-GB" sz="3500">
                <a:solidFill>
                  <a:srgbClr val="000000"/>
                </a:solidFill>
              </a:rPr>
              <a:t>flourish </a:t>
            </a:r>
            <a:r>
              <a:rPr lang="en-GB" sz="3500">
                <a:solidFill>
                  <a:srgbClr val="000000"/>
                </a:solidFill>
              </a:rPr>
              <a:t>at Broadwas by providing a relevant, inclusive and knowledge rich curriculum in a stimulating, fun and loving environment.</a:t>
            </a:r>
            <a:r>
              <a:rPr lang="en-GB" sz="2100">
                <a:solidFill>
                  <a:srgbClr val="000000"/>
                </a:solidFill>
              </a:rPr>
              <a:t> </a:t>
            </a:r>
            <a:endParaRPr sz="2200"/>
          </a:p>
        </p:txBody>
      </p:sp>
      <p:pic>
        <p:nvPicPr>
          <p:cNvPr id="147" name="Google Shape;147;p15"/>
          <p:cNvPicPr preferRelativeResize="0"/>
          <p:nvPr/>
        </p:nvPicPr>
        <p:blipFill>
          <a:blip r:embed="rId3">
            <a:alphaModFix/>
          </a:blip>
          <a:stretch>
            <a:fillRect/>
          </a:stretch>
        </p:blipFill>
        <p:spPr>
          <a:xfrm>
            <a:off x="659975" y="463975"/>
            <a:ext cx="2246698" cy="954600"/>
          </a:xfrm>
          <a:prstGeom prst="rect">
            <a:avLst/>
          </a:prstGeom>
          <a:noFill/>
          <a:ln>
            <a:noFill/>
          </a:ln>
        </p:spPr>
      </p:pic>
      <p:pic>
        <p:nvPicPr>
          <p:cNvPr id="148" name="Google Shape;148;p15"/>
          <p:cNvPicPr preferRelativeResize="0"/>
          <p:nvPr/>
        </p:nvPicPr>
        <p:blipFill>
          <a:blip r:embed="rId4">
            <a:alphaModFix/>
          </a:blip>
          <a:stretch>
            <a:fillRect/>
          </a:stretch>
        </p:blipFill>
        <p:spPr>
          <a:xfrm>
            <a:off x="7356801" y="328188"/>
            <a:ext cx="968050" cy="122617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16"/>
          <p:cNvSpPr txBox="1"/>
          <p:nvPr>
            <p:ph type="title"/>
          </p:nvPr>
        </p:nvSpPr>
        <p:spPr>
          <a:xfrm>
            <a:off x="819150" y="845600"/>
            <a:ext cx="7505700" cy="9546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b="1" lang="en-GB" sz="3800" u="sng"/>
              <a:t>Living Our Values Every day! </a:t>
            </a:r>
            <a:r>
              <a:rPr b="1" lang="en-GB" sz="3800" u="sng"/>
              <a:t> </a:t>
            </a:r>
            <a:endParaRPr b="1" sz="3800" u="sng"/>
          </a:p>
          <a:p>
            <a:pPr indent="0" lvl="0" marL="0" rtl="0" algn="l">
              <a:spcBef>
                <a:spcPts val="0"/>
              </a:spcBef>
              <a:spcAft>
                <a:spcPts val="0"/>
              </a:spcAft>
              <a:buNone/>
            </a:pPr>
            <a:r>
              <a:t/>
            </a:r>
            <a:endParaRPr/>
          </a:p>
        </p:txBody>
      </p:sp>
      <p:sp>
        <p:nvSpPr>
          <p:cNvPr id="154" name="Google Shape;154;p16"/>
          <p:cNvSpPr txBox="1"/>
          <p:nvPr/>
        </p:nvSpPr>
        <p:spPr>
          <a:xfrm>
            <a:off x="665500" y="1618625"/>
            <a:ext cx="7106100" cy="3163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2000" u="sng">
                <a:latin typeface="Calibri"/>
                <a:ea typeface="Calibri"/>
                <a:cs typeface="Calibri"/>
                <a:sym typeface="Calibri"/>
              </a:rPr>
              <a:t>Love</a:t>
            </a:r>
            <a:r>
              <a:rPr lang="en-GB" sz="2000">
                <a:latin typeface="Calibri"/>
                <a:ea typeface="Calibri"/>
                <a:cs typeface="Calibri"/>
                <a:sym typeface="Calibri"/>
              </a:rPr>
              <a:t> - We love God and one another as Jesus taught us.</a:t>
            </a:r>
            <a:endParaRPr sz="2000">
              <a:latin typeface="Calibri"/>
              <a:ea typeface="Calibri"/>
              <a:cs typeface="Calibri"/>
              <a:sym typeface="Calibri"/>
            </a:endParaRPr>
          </a:p>
          <a:p>
            <a:pPr indent="0" lvl="0" marL="0" rtl="0" algn="l">
              <a:spcBef>
                <a:spcPts val="1500"/>
              </a:spcBef>
              <a:spcAft>
                <a:spcPts val="0"/>
              </a:spcAft>
              <a:buNone/>
            </a:pPr>
            <a:r>
              <a:rPr b="1" lang="en-GB" sz="2000" u="sng">
                <a:latin typeface="Calibri"/>
                <a:ea typeface="Calibri"/>
                <a:cs typeface="Calibri"/>
                <a:sym typeface="Calibri"/>
              </a:rPr>
              <a:t>Respect</a:t>
            </a:r>
            <a:r>
              <a:rPr lang="en-GB" sz="2000">
                <a:latin typeface="Calibri"/>
                <a:ea typeface="Calibri"/>
                <a:cs typeface="Calibri"/>
                <a:sym typeface="Calibri"/>
              </a:rPr>
              <a:t> - We respect everyone and everything.</a:t>
            </a:r>
            <a:endParaRPr sz="2000">
              <a:latin typeface="Calibri"/>
              <a:ea typeface="Calibri"/>
              <a:cs typeface="Calibri"/>
              <a:sym typeface="Calibri"/>
            </a:endParaRPr>
          </a:p>
          <a:p>
            <a:pPr indent="0" lvl="0" marL="0" rtl="0" algn="l">
              <a:spcBef>
                <a:spcPts val="1500"/>
              </a:spcBef>
              <a:spcAft>
                <a:spcPts val="0"/>
              </a:spcAft>
              <a:buNone/>
            </a:pPr>
            <a:r>
              <a:rPr b="1" lang="en-GB" sz="2000" u="sng">
                <a:latin typeface="Calibri"/>
                <a:ea typeface="Calibri"/>
                <a:cs typeface="Calibri"/>
                <a:sym typeface="Calibri"/>
              </a:rPr>
              <a:t>Friendship</a:t>
            </a:r>
            <a:r>
              <a:rPr lang="en-GB" sz="2000">
                <a:latin typeface="Calibri"/>
                <a:ea typeface="Calibri"/>
                <a:cs typeface="Calibri"/>
                <a:sym typeface="Calibri"/>
              </a:rPr>
              <a:t> - We trust and value our friends.</a:t>
            </a:r>
            <a:endParaRPr sz="2000">
              <a:latin typeface="Calibri"/>
              <a:ea typeface="Calibri"/>
              <a:cs typeface="Calibri"/>
              <a:sym typeface="Calibri"/>
            </a:endParaRPr>
          </a:p>
          <a:p>
            <a:pPr indent="0" lvl="0" marL="0" rtl="0" algn="l">
              <a:spcBef>
                <a:spcPts val="1500"/>
              </a:spcBef>
              <a:spcAft>
                <a:spcPts val="0"/>
              </a:spcAft>
              <a:buNone/>
            </a:pPr>
            <a:r>
              <a:rPr b="1" lang="en-GB" sz="2000" u="sng">
                <a:latin typeface="Calibri"/>
                <a:ea typeface="Calibri"/>
                <a:cs typeface="Calibri"/>
                <a:sym typeface="Calibri"/>
              </a:rPr>
              <a:t>Forgiveness</a:t>
            </a:r>
            <a:r>
              <a:rPr lang="en-GB" sz="2000">
                <a:latin typeface="Calibri"/>
                <a:ea typeface="Calibri"/>
                <a:cs typeface="Calibri"/>
                <a:sym typeface="Calibri"/>
              </a:rPr>
              <a:t> -  We learn to forgive those who may have hurt us.</a:t>
            </a:r>
            <a:endParaRPr sz="2000">
              <a:latin typeface="Calibri"/>
              <a:ea typeface="Calibri"/>
              <a:cs typeface="Calibri"/>
              <a:sym typeface="Calibri"/>
            </a:endParaRPr>
          </a:p>
          <a:p>
            <a:pPr indent="0" lvl="0" marL="0" rtl="0" algn="l">
              <a:spcBef>
                <a:spcPts val="1500"/>
              </a:spcBef>
              <a:spcAft>
                <a:spcPts val="0"/>
              </a:spcAft>
              <a:buNone/>
            </a:pPr>
            <a:r>
              <a:rPr b="1" lang="en-GB" sz="2000" u="sng">
                <a:latin typeface="Calibri"/>
                <a:ea typeface="Calibri"/>
                <a:cs typeface="Calibri"/>
                <a:sym typeface="Calibri"/>
              </a:rPr>
              <a:t>Truthfulness</a:t>
            </a:r>
            <a:r>
              <a:rPr lang="en-GB" sz="2000">
                <a:latin typeface="Calibri"/>
                <a:ea typeface="Calibri"/>
                <a:cs typeface="Calibri"/>
                <a:sym typeface="Calibri"/>
              </a:rPr>
              <a:t> -  We tell the truth even when it is hard to do so.</a:t>
            </a:r>
            <a:endParaRPr sz="2000">
              <a:latin typeface="Calibri"/>
              <a:ea typeface="Calibri"/>
              <a:cs typeface="Calibri"/>
              <a:sym typeface="Calibri"/>
            </a:endParaRPr>
          </a:p>
          <a:p>
            <a:pPr indent="0" lvl="0" marL="0" rtl="0" algn="l">
              <a:spcBef>
                <a:spcPts val="1500"/>
              </a:spcBef>
              <a:spcAft>
                <a:spcPts val="1500"/>
              </a:spcAft>
              <a:buNone/>
            </a:pPr>
            <a:r>
              <a:rPr b="1" lang="en-GB" sz="2000" u="sng">
                <a:latin typeface="Calibri"/>
                <a:ea typeface="Calibri"/>
                <a:cs typeface="Calibri"/>
                <a:sym typeface="Calibri"/>
              </a:rPr>
              <a:t>Creativity</a:t>
            </a:r>
            <a:r>
              <a:rPr lang="en-GB" sz="2000">
                <a:latin typeface="Calibri"/>
                <a:ea typeface="Calibri"/>
                <a:cs typeface="Calibri"/>
                <a:sym typeface="Calibri"/>
              </a:rPr>
              <a:t> -  We celebrate the creative spirit in all of us.</a:t>
            </a:r>
            <a:endParaRPr sz="2100">
              <a:solidFill>
                <a:schemeClr val="dk2"/>
              </a:solidFill>
              <a:latin typeface="Calibri"/>
              <a:ea typeface="Calibri"/>
              <a:cs typeface="Calibri"/>
              <a:sym typeface="Calibri"/>
            </a:endParaRPr>
          </a:p>
        </p:txBody>
      </p:sp>
      <p:pic>
        <p:nvPicPr>
          <p:cNvPr id="155" name="Google Shape;155;p16"/>
          <p:cNvPicPr preferRelativeResize="0"/>
          <p:nvPr/>
        </p:nvPicPr>
        <p:blipFill>
          <a:blip r:embed="rId3">
            <a:alphaModFix/>
          </a:blip>
          <a:stretch>
            <a:fillRect/>
          </a:stretch>
        </p:blipFill>
        <p:spPr>
          <a:xfrm>
            <a:off x="355425" y="388775"/>
            <a:ext cx="1348526" cy="572975"/>
          </a:xfrm>
          <a:prstGeom prst="rect">
            <a:avLst/>
          </a:prstGeom>
          <a:noFill/>
          <a:ln>
            <a:noFill/>
          </a:ln>
        </p:spPr>
      </p:pic>
      <p:pic>
        <p:nvPicPr>
          <p:cNvPr id="156" name="Google Shape;156;p16"/>
          <p:cNvPicPr preferRelativeResize="0"/>
          <p:nvPr/>
        </p:nvPicPr>
        <p:blipFill>
          <a:blip r:embed="rId4">
            <a:alphaModFix/>
          </a:blip>
          <a:stretch>
            <a:fillRect/>
          </a:stretch>
        </p:blipFill>
        <p:spPr>
          <a:xfrm>
            <a:off x="7771600" y="388780"/>
            <a:ext cx="559561" cy="70875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17"/>
          <p:cNvSpPr txBox="1"/>
          <p:nvPr>
            <p:ph type="title"/>
          </p:nvPr>
        </p:nvSpPr>
        <p:spPr>
          <a:xfrm>
            <a:off x="819150" y="845600"/>
            <a:ext cx="7505700" cy="9546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b="1" lang="en-GB" sz="3800" u="sng"/>
              <a:t>School Vision</a:t>
            </a:r>
            <a:r>
              <a:rPr b="1" lang="en-GB" sz="3800" u="sng"/>
              <a:t>!  </a:t>
            </a:r>
            <a:endParaRPr b="1" sz="3800" u="sng"/>
          </a:p>
          <a:p>
            <a:pPr indent="0" lvl="0" marL="0" rtl="0" algn="l">
              <a:spcBef>
                <a:spcPts val="0"/>
              </a:spcBef>
              <a:spcAft>
                <a:spcPts val="0"/>
              </a:spcAft>
              <a:buNone/>
            </a:pPr>
            <a:r>
              <a:t/>
            </a:r>
            <a:endParaRPr/>
          </a:p>
        </p:txBody>
      </p:sp>
      <p:sp>
        <p:nvSpPr>
          <p:cNvPr id="162" name="Google Shape;162;p17"/>
          <p:cNvSpPr txBox="1"/>
          <p:nvPr/>
        </p:nvSpPr>
        <p:spPr>
          <a:xfrm>
            <a:off x="665500" y="1618625"/>
            <a:ext cx="7106100" cy="3163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2000" u="sng">
                <a:latin typeface="Calibri"/>
                <a:ea typeface="Calibri"/>
                <a:cs typeface="Calibri"/>
                <a:sym typeface="Calibri"/>
              </a:rPr>
              <a:t>The Greatest is Love</a:t>
            </a:r>
            <a:endParaRPr b="1" sz="2000" u="sng">
              <a:latin typeface="Calibri"/>
              <a:ea typeface="Calibri"/>
              <a:cs typeface="Calibri"/>
              <a:sym typeface="Calibri"/>
            </a:endParaRPr>
          </a:p>
          <a:p>
            <a:pPr indent="0" lvl="0" marL="0" rtl="0" algn="l">
              <a:spcBef>
                <a:spcPts val="1500"/>
              </a:spcBef>
              <a:spcAft>
                <a:spcPts val="0"/>
              </a:spcAft>
              <a:buNone/>
            </a:pPr>
            <a:r>
              <a:rPr lang="en-GB" sz="1300">
                <a:latin typeface="Calibri"/>
                <a:ea typeface="Calibri"/>
                <a:cs typeface="Calibri"/>
                <a:sym typeface="Calibri"/>
              </a:rPr>
              <a:t>Our vision and aims place ‘love’ at the heart of our school and impact directly on the way we care for the children, parents and staff in our school community. The value of ‘love’ also encompasses so many other distinctly Christian values and indeed, many of our school’s core values. </a:t>
            </a:r>
            <a:endParaRPr sz="1300">
              <a:latin typeface="Calibri"/>
              <a:ea typeface="Calibri"/>
              <a:cs typeface="Calibri"/>
              <a:sym typeface="Calibri"/>
            </a:endParaRPr>
          </a:p>
          <a:p>
            <a:pPr indent="0" lvl="0" marL="0" rtl="0" algn="l">
              <a:spcBef>
                <a:spcPts val="1500"/>
              </a:spcBef>
              <a:spcAft>
                <a:spcPts val="0"/>
              </a:spcAft>
              <a:buNone/>
            </a:pPr>
            <a:r>
              <a:rPr lang="en-GB" sz="1300">
                <a:latin typeface="Calibri"/>
                <a:ea typeface="Calibri"/>
                <a:cs typeface="Calibri"/>
                <a:sym typeface="Calibri"/>
              </a:rPr>
              <a:t>There is a key passage from scripture that emphasises the importance of love. We see this in an extract from 1 Corinthians 13: 4-</a:t>
            </a:r>
            <a:r>
              <a:rPr lang="en-GB" sz="1300">
                <a:latin typeface="Calibri"/>
                <a:ea typeface="Calibri"/>
                <a:cs typeface="Calibri"/>
                <a:sym typeface="Calibri"/>
              </a:rPr>
              <a:t>7</a:t>
            </a:r>
            <a:endParaRPr sz="1300">
              <a:latin typeface="Calibri"/>
              <a:ea typeface="Calibri"/>
              <a:cs typeface="Calibri"/>
              <a:sym typeface="Calibri"/>
            </a:endParaRPr>
          </a:p>
          <a:p>
            <a:pPr indent="0" lvl="0" marL="0" rtl="0" algn="l">
              <a:spcBef>
                <a:spcPts val="1500"/>
              </a:spcBef>
              <a:spcAft>
                <a:spcPts val="1500"/>
              </a:spcAft>
              <a:buNone/>
            </a:pPr>
            <a:r>
              <a:rPr b="1" i="1" lang="en-GB" sz="1300">
                <a:latin typeface="Calibri"/>
                <a:ea typeface="Calibri"/>
                <a:cs typeface="Calibri"/>
                <a:sym typeface="Calibri"/>
              </a:rPr>
              <a:t>‘Love is patient, love is kind. It does not envy, it does not boast, it is not proud. It does not dishonour others, it is not self-seeking, it is not easily angered, it keeps no record of wrongs. Love does not delight in evil but rejoices with the truth. It always protects, always trusts, always hopes, always perseveres.’</a:t>
            </a:r>
            <a:endParaRPr b="1" i="1" sz="1300">
              <a:latin typeface="Calibri"/>
              <a:ea typeface="Calibri"/>
              <a:cs typeface="Calibri"/>
              <a:sym typeface="Calibri"/>
            </a:endParaRPr>
          </a:p>
        </p:txBody>
      </p:sp>
      <p:pic>
        <p:nvPicPr>
          <p:cNvPr id="163" name="Google Shape;163;p17"/>
          <p:cNvPicPr preferRelativeResize="0"/>
          <p:nvPr/>
        </p:nvPicPr>
        <p:blipFill>
          <a:blip r:embed="rId3">
            <a:alphaModFix/>
          </a:blip>
          <a:stretch>
            <a:fillRect/>
          </a:stretch>
        </p:blipFill>
        <p:spPr>
          <a:xfrm>
            <a:off x="355425" y="388775"/>
            <a:ext cx="1348526" cy="572975"/>
          </a:xfrm>
          <a:prstGeom prst="rect">
            <a:avLst/>
          </a:prstGeom>
          <a:noFill/>
          <a:ln>
            <a:noFill/>
          </a:ln>
        </p:spPr>
      </p:pic>
      <p:pic>
        <p:nvPicPr>
          <p:cNvPr id="164" name="Google Shape;164;p17"/>
          <p:cNvPicPr preferRelativeResize="0"/>
          <p:nvPr/>
        </p:nvPicPr>
        <p:blipFill>
          <a:blip r:embed="rId4">
            <a:alphaModFix/>
          </a:blip>
          <a:stretch>
            <a:fillRect/>
          </a:stretch>
        </p:blipFill>
        <p:spPr>
          <a:xfrm>
            <a:off x="7771600" y="388780"/>
            <a:ext cx="559561" cy="7087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p18"/>
          <p:cNvSpPr txBox="1"/>
          <p:nvPr>
            <p:ph type="title"/>
          </p:nvPr>
        </p:nvSpPr>
        <p:spPr>
          <a:xfrm>
            <a:off x="819150" y="845600"/>
            <a:ext cx="7505700" cy="9546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b="1" lang="en-GB" sz="3800" u="sng"/>
              <a:t>Broadwas Spirituality</a:t>
            </a:r>
            <a:r>
              <a:rPr b="1" lang="en-GB" sz="3800" u="sng"/>
              <a:t>!  </a:t>
            </a:r>
            <a:endParaRPr b="1" sz="3800" u="sng"/>
          </a:p>
          <a:p>
            <a:pPr indent="0" lvl="0" marL="0" rtl="0" algn="l">
              <a:spcBef>
                <a:spcPts val="0"/>
              </a:spcBef>
              <a:spcAft>
                <a:spcPts val="0"/>
              </a:spcAft>
              <a:buNone/>
            </a:pPr>
            <a:r>
              <a:t/>
            </a:r>
            <a:endParaRPr/>
          </a:p>
        </p:txBody>
      </p:sp>
      <p:sp>
        <p:nvSpPr>
          <p:cNvPr id="170" name="Google Shape;170;p18"/>
          <p:cNvSpPr txBox="1"/>
          <p:nvPr/>
        </p:nvSpPr>
        <p:spPr>
          <a:xfrm>
            <a:off x="665500" y="1618625"/>
            <a:ext cx="7665600" cy="3163800"/>
          </a:xfrm>
          <a:prstGeom prst="rect">
            <a:avLst/>
          </a:prstGeom>
          <a:noFill/>
          <a:ln>
            <a:noFill/>
          </a:ln>
        </p:spPr>
        <p:txBody>
          <a:bodyPr anchorCtr="0" anchor="t" bIns="91425" lIns="91425" spcFirstLastPara="1" rIns="91425" wrap="square" tIns="91425">
            <a:noAutofit/>
          </a:bodyPr>
          <a:lstStyle/>
          <a:p>
            <a:pPr indent="0" lvl="0" marL="0" rtl="0" algn="ctr">
              <a:lnSpc>
                <a:spcPct val="90000"/>
              </a:lnSpc>
              <a:spcBef>
                <a:spcPts val="1090"/>
              </a:spcBef>
              <a:spcAft>
                <a:spcPts val="0"/>
              </a:spcAft>
              <a:buClr>
                <a:srgbClr val="000000"/>
              </a:buClr>
              <a:buSzPts val="3200"/>
              <a:buFont typeface="Arial"/>
              <a:buNone/>
            </a:pPr>
            <a:r>
              <a:rPr i="1" lang="en-GB" sz="3100">
                <a:latin typeface="Gill Sans"/>
                <a:ea typeface="Gill Sans"/>
                <a:cs typeface="Gill Sans"/>
                <a:sym typeface="Gill Sans"/>
              </a:rPr>
              <a:t>Spirituality is about understanding that we are an integral part of something bigger. It’s a connection, rooted in love, with ourselves, others and God which supports an understanding of our place in the world. Practising Spirituality brings a sense of perspective, meaning and purpose to our lives.</a:t>
            </a:r>
            <a:r>
              <a:rPr i="1" lang="en-GB" sz="3200">
                <a:latin typeface="Gill Sans"/>
                <a:ea typeface="Gill Sans"/>
                <a:cs typeface="Gill Sans"/>
                <a:sym typeface="Gill Sans"/>
              </a:rPr>
              <a:t> </a:t>
            </a:r>
            <a:endParaRPr b="1" i="1" sz="1300">
              <a:latin typeface="Calibri"/>
              <a:ea typeface="Calibri"/>
              <a:cs typeface="Calibri"/>
              <a:sym typeface="Calibri"/>
            </a:endParaRPr>
          </a:p>
        </p:txBody>
      </p:sp>
      <p:pic>
        <p:nvPicPr>
          <p:cNvPr id="171" name="Google Shape;171;p18"/>
          <p:cNvPicPr preferRelativeResize="0"/>
          <p:nvPr/>
        </p:nvPicPr>
        <p:blipFill>
          <a:blip r:embed="rId3">
            <a:alphaModFix/>
          </a:blip>
          <a:stretch>
            <a:fillRect/>
          </a:stretch>
        </p:blipFill>
        <p:spPr>
          <a:xfrm>
            <a:off x="355425" y="388775"/>
            <a:ext cx="1348526" cy="572975"/>
          </a:xfrm>
          <a:prstGeom prst="rect">
            <a:avLst/>
          </a:prstGeom>
          <a:noFill/>
          <a:ln>
            <a:noFill/>
          </a:ln>
        </p:spPr>
      </p:pic>
      <p:pic>
        <p:nvPicPr>
          <p:cNvPr id="172" name="Google Shape;172;p18"/>
          <p:cNvPicPr preferRelativeResize="0"/>
          <p:nvPr/>
        </p:nvPicPr>
        <p:blipFill>
          <a:blip r:embed="rId4">
            <a:alphaModFix/>
          </a:blip>
          <a:stretch>
            <a:fillRect/>
          </a:stretch>
        </p:blipFill>
        <p:spPr>
          <a:xfrm>
            <a:off x="7771600" y="388780"/>
            <a:ext cx="559561" cy="70875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19"/>
          <p:cNvSpPr txBox="1"/>
          <p:nvPr>
            <p:ph type="title"/>
          </p:nvPr>
        </p:nvSpPr>
        <p:spPr>
          <a:xfrm>
            <a:off x="819150" y="845600"/>
            <a:ext cx="7505700" cy="9546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b="1" lang="en-GB" sz="3800" u="sng"/>
              <a:t>Broadwas </a:t>
            </a:r>
            <a:r>
              <a:rPr b="1" lang="en-GB" sz="3800" u="sng"/>
              <a:t>Courageous</a:t>
            </a:r>
            <a:r>
              <a:rPr b="1" lang="en-GB" sz="3800" u="sng"/>
              <a:t> Advocacy!  </a:t>
            </a:r>
            <a:endParaRPr b="1" sz="3800" u="sng"/>
          </a:p>
          <a:p>
            <a:pPr indent="0" lvl="0" marL="0" rtl="0" algn="l">
              <a:spcBef>
                <a:spcPts val="0"/>
              </a:spcBef>
              <a:spcAft>
                <a:spcPts val="0"/>
              </a:spcAft>
              <a:buNone/>
            </a:pPr>
            <a:r>
              <a:t/>
            </a:r>
            <a:endParaRPr/>
          </a:p>
        </p:txBody>
      </p:sp>
      <p:sp>
        <p:nvSpPr>
          <p:cNvPr id="178" name="Google Shape;178;p19"/>
          <p:cNvSpPr txBox="1"/>
          <p:nvPr/>
        </p:nvSpPr>
        <p:spPr>
          <a:xfrm>
            <a:off x="665500" y="1618625"/>
            <a:ext cx="7665600" cy="3163800"/>
          </a:xfrm>
          <a:prstGeom prst="rect">
            <a:avLst/>
          </a:prstGeom>
          <a:noFill/>
          <a:ln>
            <a:noFill/>
          </a:ln>
        </p:spPr>
        <p:txBody>
          <a:bodyPr anchorCtr="0" anchor="t" bIns="91425" lIns="91425" spcFirstLastPara="1" rIns="91425" wrap="square" tIns="91425">
            <a:noAutofit/>
          </a:bodyPr>
          <a:lstStyle/>
          <a:p>
            <a:pPr indent="0" lvl="0" marL="0" rtl="0" algn="ctr">
              <a:lnSpc>
                <a:spcPct val="90000"/>
              </a:lnSpc>
              <a:spcBef>
                <a:spcPts val="1090"/>
              </a:spcBef>
              <a:spcAft>
                <a:spcPts val="0"/>
              </a:spcAft>
              <a:buNone/>
            </a:pPr>
            <a:r>
              <a:t/>
            </a:r>
            <a:endParaRPr b="1" i="1" sz="1300">
              <a:latin typeface="Calibri"/>
              <a:ea typeface="Calibri"/>
              <a:cs typeface="Calibri"/>
              <a:sym typeface="Calibri"/>
            </a:endParaRPr>
          </a:p>
        </p:txBody>
      </p:sp>
      <p:pic>
        <p:nvPicPr>
          <p:cNvPr id="179" name="Google Shape;179;p19"/>
          <p:cNvPicPr preferRelativeResize="0"/>
          <p:nvPr/>
        </p:nvPicPr>
        <p:blipFill>
          <a:blip r:embed="rId3">
            <a:alphaModFix/>
          </a:blip>
          <a:stretch>
            <a:fillRect/>
          </a:stretch>
        </p:blipFill>
        <p:spPr>
          <a:xfrm>
            <a:off x="355425" y="388775"/>
            <a:ext cx="1348526" cy="572975"/>
          </a:xfrm>
          <a:prstGeom prst="rect">
            <a:avLst/>
          </a:prstGeom>
          <a:noFill/>
          <a:ln>
            <a:noFill/>
          </a:ln>
        </p:spPr>
      </p:pic>
      <p:pic>
        <p:nvPicPr>
          <p:cNvPr id="180" name="Google Shape;180;p19"/>
          <p:cNvPicPr preferRelativeResize="0"/>
          <p:nvPr/>
        </p:nvPicPr>
        <p:blipFill>
          <a:blip r:embed="rId4">
            <a:alphaModFix/>
          </a:blip>
          <a:stretch>
            <a:fillRect/>
          </a:stretch>
        </p:blipFill>
        <p:spPr>
          <a:xfrm>
            <a:off x="7771600" y="388780"/>
            <a:ext cx="559561" cy="708750"/>
          </a:xfrm>
          <a:prstGeom prst="rect">
            <a:avLst/>
          </a:prstGeom>
          <a:noFill/>
          <a:ln>
            <a:noFill/>
          </a:ln>
        </p:spPr>
      </p:pic>
      <p:pic>
        <p:nvPicPr>
          <p:cNvPr id="181" name="Google Shape;181;p19"/>
          <p:cNvPicPr preferRelativeResize="0"/>
          <p:nvPr/>
        </p:nvPicPr>
        <p:blipFill>
          <a:blip r:embed="rId5">
            <a:alphaModFix/>
          </a:blip>
          <a:stretch>
            <a:fillRect/>
          </a:stretch>
        </p:blipFill>
        <p:spPr>
          <a:xfrm>
            <a:off x="665500" y="1618625"/>
            <a:ext cx="5624539" cy="3163801"/>
          </a:xfrm>
          <a:prstGeom prst="rect">
            <a:avLst/>
          </a:prstGeom>
          <a:noFill/>
          <a:ln>
            <a:noFill/>
          </a:ln>
        </p:spPr>
      </p:pic>
      <p:sp>
        <p:nvSpPr>
          <p:cNvPr id="182" name="Google Shape;182;p19"/>
          <p:cNvSpPr txBox="1"/>
          <p:nvPr/>
        </p:nvSpPr>
        <p:spPr>
          <a:xfrm>
            <a:off x="6485775" y="1804625"/>
            <a:ext cx="2131800" cy="2791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3200" u="sng">
                <a:solidFill>
                  <a:schemeClr val="dk2"/>
                </a:solidFill>
                <a:latin typeface="Calibri"/>
                <a:ea typeface="Calibri"/>
                <a:cs typeface="Calibri"/>
                <a:sym typeface="Calibri"/>
              </a:rPr>
              <a:t>Boyan Slat</a:t>
            </a:r>
            <a:endParaRPr b="1" sz="3200" u="sng">
              <a:solidFill>
                <a:schemeClr val="dk2"/>
              </a:solidFill>
              <a:latin typeface="Calibri"/>
              <a:ea typeface="Calibri"/>
              <a:cs typeface="Calibri"/>
              <a:sym typeface="Calibri"/>
            </a:endParaRPr>
          </a:p>
          <a:p>
            <a:pPr indent="0" lvl="0" marL="0" rtl="0" algn="l">
              <a:spcBef>
                <a:spcPts val="0"/>
              </a:spcBef>
              <a:spcAft>
                <a:spcPts val="0"/>
              </a:spcAft>
              <a:buNone/>
            </a:pPr>
            <a:r>
              <a:t/>
            </a:r>
            <a:endParaRPr sz="1300">
              <a:solidFill>
                <a:schemeClr val="dk2"/>
              </a:solidFill>
              <a:latin typeface="Calibri"/>
              <a:ea typeface="Calibri"/>
              <a:cs typeface="Calibri"/>
              <a:sym typeface="Calibri"/>
            </a:endParaRPr>
          </a:p>
          <a:p>
            <a:pPr indent="0" lvl="0" marL="0" rtl="0" algn="ctr">
              <a:spcBef>
                <a:spcPts val="0"/>
              </a:spcBef>
              <a:spcAft>
                <a:spcPts val="0"/>
              </a:spcAft>
              <a:buNone/>
            </a:pPr>
            <a:r>
              <a:rPr lang="en-GB" sz="2600">
                <a:solidFill>
                  <a:schemeClr val="dk2"/>
                </a:solidFill>
                <a:latin typeface="Calibri"/>
                <a:ea typeface="Calibri"/>
                <a:cs typeface="Calibri"/>
                <a:sym typeface="Calibri"/>
              </a:rPr>
              <a:t>Inventor of a floating plastic trap and an inspiration to us all! </a:t>
            </a:r>
            <a:endParaRPr sz="2600">
              <a:solidFill>
                <a:schemeClr val="dk2"/>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sp>
        <p:nvSpPr>
          <p:cNvPr id="187" name="Google Shape;187;p20"/>
          <p:cNvSpPr txBox="1"/>
          <p:nvPr>
            <p:ph type="title"/>
          </p:nvPr>
        </p:nvSpPr>
        <p:spPr>
          <a:xfrm>
            <a:off x="819150" y="845600"/>
            <a:ext cx="7505700" cy="9546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b="1" lang="en-GB" sz="3800" u="sng"/>
              <a:t>Broadwas Courageous Advocacy!  </a:t>
            </a:r>
            <a:endParaRPr b="1" sz="3800" u="sng"/>
          </a:p>
          <a:p>
            <a:pPr indent="0" lvl="0" marL="0" rtl="0" algn="l">
              <a:spcBef>
                <a:spcPts val="0"/>
              </a:spcBef>
              <a:spcAft>
                <a:spcPts val="0"/>
              </a:spcAft>
              <a:buNone/>
            </a:pPr>
            <a:r>
              <a:t/>
            </a:r>
            <a:endParaRPr/>
          </a:p>
        </p:txBody>
      </p:sp>
      <p:sp>
        <p:nvSpPr>
          <p:cNvPr id="188" name="Google Shape;188;p20"/>
          <p:cNvSpPr txBox="1"/>
          <p:nvPr/>
        </p:nvSpPr>
        <p:spPr>
          <a:xfrm>
            <a:off x="665500" y="1618625"/>
            <a:ext cx="7665600" cy="3163800"/>
          </a:xfrm>
          <a:prstGeom prst="rect">
            <a:avLst/>
          </a:prstGeom>
          <a:noFill/>
          <a:ln>
            <a:noFill/>
          </a:ln>
        </p:spPr>
        <p:txBody>
          <a:bodyPr anchorCtr="0" anchor="t" bIns="91425" lIns="91425" spcFirstLastPara="1" rIns="91425" wrap="square" tIns="91425">
            <a:noAutofit/>
          </a:bodyPr>
          <a:lstStyle/>
          <a:p>
            <a:pPr indent="0" lvl="0" marL="0" rtl="0" algn="ctr">
              <a:lnSpc>
                <a:spcPct val="90000"/>
              </a:lnSpc>
              <a:spcBef>
                <a:spcPts val="1090"/>
              </a:spcBef>
              <a:spcAft>
                <a:spcPts val="0"/>
              </a:spcAft>
              <a:buNone/>
            </a:pPr>
            <a:r>
              <a:t/>
            </a:r>
            <a:endParaRPr b="1" i="1" sz="1300">
              <a:latin typeface="Calibri"/>
              <a:ea typeface="Calibri"/>
              <a:cs typeface="Calibri"/>
              <a:sym typeface="Calibri"/>
            </a:endParaRPr>
          </a:p>
        </p:txBody>
      </p:sp>
      <p:pic>
        <p:nvPicPr>
          <p:cNvPr id="189" name="Google Shape;189;p20"/>
          <p:cNvPicPr preferRelativeResize="0"/>
          <p:nvPr/>
        </p:nvPicPr>
        <p:blipFill>
          <a:blip r:embed="rId3">
            <a:alphaModFix/>
          </a:blip>
          <a:stretch>
            <a:fillRect/>
          </a:stretch>
        </p:blipFill>
        <p:spPr>
          <a:xfrm>
            <a:off x="355425" y="388775"/>
            <a:ext cx="1348526" cy="572975"/>
          </a:xfrm>
          <a:prstGeom prst="rect">
            <a:avLst/>
          </a:prstGeom>
          <a:noFill/>
          <a:ln>
            <a:noFill/>
          </a:ln>
        </p:spPr>
      </p:pic>
      <p:pic>
        <p:nvPicPr>
          <p:cNvPr id="190" name="Google Shape;190;p20"/>
          <p:cNvPicPr preferRelativeResize="0"/>
          <p:nvPr/>
        </p:nvPicPr>
        <p:blipFill>
          <a:blip r:embed="rId4">
            <a:alphaModFix/>
          </a:blip>
          <a:stretch>
            <a:fillRect/>
          </a:stretch>
        </p:blipFill>
        <p:spPr>
          <a:xfrm>
            <a:off x="7771600" y="388780"/>
            <a:ext cx="559561" cy="708750"/>
          </a:xfrm>
          <a:prstGeom prst="rect">
            <a:avLst/>
          </a:prstGeom>
          <a:noFill/>
          <a:ln>
            <a:noFill/>
          </a:ln>
        </p:spPr>
      </p:pic>
      <p:sp>
        <p:nvSpPr>
          <p:cNvPr id="191" name="Google Shape;191;p20"/>
          <p:cNvSpPr txBox="1"/>
          <p:nvPr/>
        </p:nvSpPr>
        <p:spPr>
          <a:xfrm>
            <a:off x="819150" y="1618625"/>
            <a:ext cx="7798500" cy="2977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3200" u="sng">
                <a:solidFill>
                  <a:schemeClr val="dk2"/>
                </a:solidFill>
                <a:latin typeface="Calibri"/>
                <a:ea typeface="Calibri"/>
                <a:cs typeface="Calibri"/>
                <a:sym typeface="Calibri"/>
              </a:rPr>
              <a:t>Boyan Slat</a:t>
            </a:r>
            <a:endParaRPr b="1" sz="3200" u="sng">
              <a:solidFill>
                <a:schemeClr val="dk2"/>
              </a:solidFill>
              <a:latin typeface="Calibri"/>
              <a:ea typeface="Calibri"/>
              <a:cs typeface="Calibri"/>
              <a:sym typeface="Calibri"/>
            </a:endParaRPr>
          </a:p>
          <a:p>
            <a:pPr indent="0" lvl="0" marL="0" rtl="0" algn="l">
              <a:spcBef>
                <a:spcPts val="0"/>
              </a:spcBef>
              <a:spcAft>
                <a:spcPts val="0"/>
              </a:spcAft>
              <a:buNone/>
            </a:pPr>
            <a:r>
              <a:t/>
            </a:r>
            <a:endParaRPr sz="1300">
              <a:solidFill>
                <a:schemeClr val="dk2"/>
              </a:solidFill>
              <a:latin typeface="Calibri"/>
              <a:ea typeface="Calibri"/>
              <a:cs typeface="Calibri"/>
              <a:sym typeface="Calibri"/>
            </a:endParaRPr>
          </a:p>
          <a:p>
            <a:pPr indent="0" lvl="0" marL="0" rtl="0" algn="l">
              <a:spcBef>
                <a:spcPts val="0"/>
              </a:spcBef>
              <a:spcAft>
                <a:spcPts val="0"/>
              </a:spcAft>
              <a:buNone/>
            </a:pPr>
            <a:r>
              <a:rPr lang="en-GB" sz="2000">
                <a:solidFill>
                  <a:srgbClr val="111111"/>
                </a:solidFill>
                <a:highlight>
                  <a:srgbClr val="FFFFFF"/>
                </a:highlight>
                <a:latin typeface="Roboto"/>
                <a:ea typeface="Roboto"/>
                <a:cs typeface="Roboto"/>
                <a:sym typeface="Roboto"/>
              </a:rPr>
              <a:t>Boyan is a a young Dutch inventor who has a passion to clean up floating plastic from the Pacific Ocean. He has developed a floating device to trap plastic waste moving into rivers before it reaches the high seas. </a:t>
            </a:r>
            <a:r>
              <a:rPr b="1" lang="en-GB" sz="2000">
                <a:solidFill>
                  <a:srgbClr val="111111"/>
                </a:solidFill>
                <a:latin typeface="Roboto"/>
                <a:ea typeface="Roboto"/>
                <a:cs typeface="Roboto"/>
                <a:sym typeface="Roboto"/>
              </a:rPr>
              <a:t>Boyan Slat</a:t>
            </a:r>
            <a:r>
              <a:rPr lang="en-GB" sz="2000">
                <a:solidFill>
                  <a:srgbClr val="111111"/>
                </a:solidFill>
                <a:highlight>
                  <a:srgbClr val="FFFFFF"/>
                </a:highlight>
                <a:latin typeface="Roboto"/>
                <a:ea typeface="Roboto"/>
                <a:cs typeface="Roboto"/>
                <a:sym typeface="Roboto"/>
              </a:rPr>
              <a:t> was just 18 years old when he invented a system for catching waste in the ocean by developing test models in his fish tank at home! He is now on a mission to rid the world’s oceans of plastic pollution! </a:t>
            </a:r>
            <a:endParaRPr sz="3100">
              <a:solidFill>
                <a:schemeClr val="dk2"/>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21"/>
          <p:cNvSpPr txBox="1"/>
          <p:nvPr>
            <p:ph type="title"/>
          </p:nvPr>
        </p:nvSpPr>
        <p:spPr>
          <a:xfrm>
            <a:off x="819150" y="845600"/>
            <a:ext cx="7505700" cy="9546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b="1" lang="en-GB" sz="3800" u="sng"/>
              <a:t>Broadwas Spirituality</a:t>
            </a:r>
            <a:r>
              <a:rPr b="1" lang="en-GB" sz="3800" u="sng"/>
              <a:t>!  </a:t>
            </a:r>
            <a:endParaRPr b="1" sz="3800" u="sng"/>
          </a:p>
          <a:p>
            <a:pPr indent="0" lvl="0" marL="0" rtl="0" algn="l">
              <a:spcBef>
                <a:spcPts val="0"/>
              </a:spcBef>
              <a:spcAft>
                <a:spcPts val="0"/>
              </a:spcAft>
              <a:buNone/>
            </a:pPr>
            <a:r>
              <a:t/>
            </a:r>
            <a:endParaRPr/>
          </a:p>
        </p:txBody>
      </p:sp>
      <p:sp>
        <p:nvSpPr>
          <p:cNvPr id="197" name="Google Shape;197;p21"/>
          <p:cNvSpPr txBox="1"/>
          <p:nvPr/>
        </p:nvSpPr>
        <p:spPr>
          <a:xfrm>
            <a:off x="665500" y="1618625"/>
            <a:ext cx="7106100" cy="3163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2000" u="sng">
                <a:latin typeface="Calibri"/>
                <a:ea typeface="Calibri"/>
                <a:cs typeface="Calibri"/>
                <a:sym typeface="Calibri"/>
              </a:rPr>
              <a:t>Awe and Wonder</a:t>
            </a:r>
            <a:r>
              <a:rPr lang="en-GB" sz="2000">
                <a:latin typeface="Calibri"/>
                <a:ea typeface="Calibri"/>
                <a:cs typeface="Calibri"/>
                <a:sym typeface="Calibri"/>
              </a:rPr>
              <a:t> - Appreciate beauty and wonder in the world! </a:t>
            </a:r>
            <a:endParaRPr sz="2000">
              <a:latin typeface="Calibri"/>
              <a:ea typeface="Calibri"/>
              <a:cs typeface="Calibri"/>
              <a:sym typeface="Calibri"/>
            </a:endParaRPr>
          </a:p>
          <a:p>
            <a:pPr indent="0" lvl="0" marL="0" rtl="0" algn="l">
              <a:spcBef>
                <a:spcPts val="1500"/>
              </a:spcBef>
              <a:spcAft>
                <a:spcPts val="0"/>
              </a:spcAft>
              <a:buNone/>
            </a:pPr>
            <a:r>
              <a:rPr b="1" lang="en-GB" sz="2000" u="sng">
                <a:latin typeface="Calibri"/>
                <a:ea typeface="Calibri"/>
                <a:cs typeface="Calibri"/>
                <a:sym typeface="Calibri"/>
              </a:rPr>
              <a:t>Connection and Belonging</a:t>
            </a:r>
            <a:r>
              <a:rPr lang="en-GB" sz="2000">
                <a:latin typeface="Calibri"/>
                <a:ea typeface="Calibri"/>
                <a:cs typeface="Calibri"/>
                <a:sym typeface="Calibri"/>
              </a:rPr>
              <a:t> - Show </a:t>
            </a:r>
            <a:r>
              <a:rPr lang="en-GB" sz="2000">
                <a:latin typeface="Calibri"/>
                <a:ea typeface="Calibri"/>
                <a:cs typeface="Calibri"/>
                <a:sym typeface="Calibri"/>
              </a:rPr>
              <a:t>generosity</a:t>
            </a:r>
            <a:r>
              <a:rPr lang="en-GB" sz="2000">
                <a:latin typeface="Calibri"/>
                <a:ea typeface="Calibri"/>
                <a:cs typeface="Calibri"/>
                <a:sym typeface="Calibri"/>
              </a:rPr>
              <a:t> to others! </a:t>
            </a:r>
            <a:endParaRPr sz="2000">
              <a:latin typeface="Calibri"/>
              <a:ea typeface="Calibri"/>
              <a:cs typeface="Calibri"/>
              <a:sym typeface="Calibri"/>
            </a:endParaRPr>
          </a:p>
          <a:p>
            <a:pPr indent="0" lvl="0" marL="0" rtl="0" algn="l">
              <a:spcBef>
                <a:spcPts val="1500"/>
              </a:spcBef>
              <a:spcAft>
                <a:spcPts val="0"/>
              </a:spcAft>
              <a:buNone/>
            </a:pPr>
            <a:r>
              <a:rPr b="1" lang="en-GB" sz="2000" u="sng">
                <a:latin typeface="Calibri"/>
                <a:ea typeface="Calibri"/>
                <a:cs typeface="Calibri"/>
                <a:sym typeface="Calibri"/>
              </a:rPr>
              <a:t>Curiosity and Mystery</a:t>
            </a:r>
            <a:r>
              <a:rPr lang="en-GB" sz="2000">
                <a:latin typeface="Calibri"/>
                <a:ea typeface="Calibri"/>
                <a:cs typeface="Calibri"/>
                <a:sym typeface="Calibri"/>
              </a:rPr>
              <a:t> - Be curious about the big questions in life! </a:t>
            </a:r>
            <a:endParaRPr sz="2000">
              <a:latin typeface="Calibri"/>
              <a:ea typeface="Calibri"/>
              <a:cs typeface="Calibri"/>
              <a:sym typeface="Calibri"/>
            </a:endParaRPr>
          </a:p>
          <a:p>
            <a:pPr indent="0" lvl="0" marL="0" rtl="0" algn="l">
              <a:spcBef>
                <a:spcPts val="1500"/>
              </a:spcBef>
              <a:spcAft>
                <a:spcPts val="0"/>
              </a:spcAft>
              <a:buNone/>
            </a:pPr>
            <a:r>
              <a:rPr b="1" lang="en-GB" sz="2000" u="sng">
                <a:latin typeface="Calibri"/>
                <a:ea typeface="Calibri"/>
                <a:cs typeface="Calibri"/>
                <a:sym typeface="Calibri"/>
              </a:rPr>
              <a:t>Self Awareness</a:t>
            </a:r>
            <a:r>
              <a:rPr lang="en-GB" sz="2000">
                <a:latin typeface="Calibri"/>
                <a:ea typeface="Calibri"/>
                <a:cs typeface="Calibri"/>
                <a:sym typeface="Calibri"/>
              </a:rPr>
              <a:t> -  Be aware of ourselves and who we are! </a:t>
            </a:r>
            <a:endParaRPr sz="2000">
              <a:latin typeface="Calibri"/>
              <a:ea typeface="Calibri"/>
              <a:cs typeface="Calibri"/>
              <a:sym typeface="Calibri"/>
            </a:endParaRPr>
          </a:p>
          <a:p>
            <a:pPr indent="0" lvl="0" marL="0" rtl="0" algn="l">
              <a:spcBef>
                <a:spcPts val="1500"/>
              </a:spcBef>
              <a:spcAft>
                <a:spcPts val="0"/>
              </a:spcAft>
              <a:buNone/>
            </a:pPr>
            <a:r>
              <a:rPr b="1" lang="en-GB" sz="2000" u="sng">
                <a:latin typeface="Calibri"/>
                <a:ea typeface="Calibri"/>
                <a:cs typeface="Calibri"/>
                <a:sym typeface="Calibri"/>
              </a:rPr>
              <a:t>Prayer and Worship</a:t>
            </a:r>
            <a:r>
              <a:rPr lang="en-GB" sz="2000">
                <a:latin typeface="Calibri"/>
                <a:ea typeface="Calibri"/>
                <a:cs typeface="Calibri"/>
                <a:sym typeface="Calibri"/>
              </a:rPr>
              <a:t> -  Be aware that many things </a:t>
            </a:r>
            <a:r>
              <a:rPr lang="en-GB" sz="2000">
                <a:latin typeface="Calibri"/>
                <a:ea typeface="Calibri"/>
                <a:cs typeface="Calibri"/>
                <a:sym typeface="Calibri"/>
              </a:rPr>
              <a:t>transcend</a:t>
            </a:r>
            <a:r>
              <a:rPr lang="en-GB" sz="2000">
                <a:latin typeface="Calibri"/>
                <a:ea typeface="Calibri"/>
                <a:cs typeface="Calibri"/>
                <a:sym typeface="Calibri"/>
              </a:rPr>
              <a:t> us! </a:t>
            </a:r>
            <a:endParaRPr sz="2000">
              <a:latin typeface="Calibri"/>
              <a:ea typeface="Calibri"/>
              <a:cs typeface="Calibri"/>
              <a:sym typeface="Calibri"/>
            </a:endParaRPr>
          </a:p>
          <a:p>
            <a:pPr indent="0" lvl="0" marL="0" rtl="0" algn="ctr">
              <a:spcBef>
                <a:spcPts val="1500"/>
              </a:spcBef>
              <a:spcAft>
                <a:spcPts val="1500"/>
              </a:spcAft>
              <a:buNone/>
            </a:pPr>
            <a:r>
              <a:rPr b="1" lang="en-GB" sz="2000" u="sng">
                <a:latin typeface="Calibri"/>
                <a:ea typeface="Calibri"/>
                <a:cs typeface="Calibri"/>
                <a:sym typeface="Calibri"/>
              </a:rPr>
              <a:t>S</a:t>
            </a:r>
            <a:r>
              <a:rPr lang="en-GB" sz="2000">
                <a:latin typeface="Calibri"/>
                <a:ea typeface="Calibri"/>
                <a:cs typeface="Calibri"/>
                <a:sym typeface="Calibri"/>
              </a:rPr>
              <a:t>pace / </a:t>
            </a:r>
            <a:r>
              <a:rPr b="1" lang="en-GB" sz="2000" u="sng">
                <a:latin typeface="Calibri"/>
                <a:ea typeface="Calibri"/>
                <a:cs typeface="Calibri"/>
                <a:sym typeface="Calibri"/>
              </a:rPr>
              <a:t>P</a:t>
            </a:r>
            <a:r>
              <a:rPr lang="en-GB" sz="2000">
                <a:latin typeface="Calibri"/>
                <a:ea typeface="Calibri"/>
                <a:cs typeface="Calibri"/>
                <a:sym typeface="Calibri"/>
              </a:rPr>
              <a:t>rocess / </a:t>
            </a:r>
            <a:r>
              <a:rPr b="1" lang="en-GB" sz="2000" u="sng">
                <a:latin typeface="Calibri"/>
                <a:ea typeface="Calibri"/>
                <a:cs typeface="Calibri"/>
                <a:sym typeface="Calibri"/>
              </a:rPr>
              <a:t>I</a:t>
            </a:r>
            <a:r>
              <a:rPr lang="en-GB" sz="2000">
                <a:latin typeface="Calibri"/>
                <a:ea typeface="Calibri"/>
                <a:cs typeface="Calibri"/>
                <a:sym typeface="Calibri"/>
              </a:rPr>
              <a:t>magination / </a:t>
            </a:r>
            <a:r>
              <a:rPr b="1" lang="en-GB" sz="2000" u="sng">
                <a:latin typeface="Calibri"/>
                <a:ea typeface="Calibri"/>
                <a:cs typeface="Calibri"/>
                <a:sym typeface="Calibri"/>
              </a:rPr>
              <a:t>R</a:t>
            </a:r>
            <a:r>
              <a:rPr lang="en-GB" sz="2000">
                <a:latin typeface="Calibri"/>
                <a:ea typeface="Calibri"/>
                <a:cs typeface="Calibri"/>
                <a:sym typeface="Calibri"/>
              </a:rPr>
              <a:t>elationships / </a:t>
            </a:r>
            <a:r>
              <a:rPr b="1" lang="en-GB" sz="2000" u="sng">
                <a:latin typeface="Calibri"/>
                <a:ea typeface="Calibri"/>
                <a:cs typeface="Calibri"/>
                <a:sym typeface="Calibri"/>
              </a:rPr>
              <a:t>I</a:t>
            </a:r>
            <a:r>
              <a:rPr lang="en-GB" sz="2000">
                <a:latin typeface="Calibri"/>
                <a:ea typeface="Calibri"/>
                <a:cs typeface="Calibri"/>
                <a:sym typeface="Calibri"/>
              </a:rPr>
              <a:t>ntimacy / </a:t>
            </a:r>
            <a:r>
              <a:rPr b="1" lang="en-GB" sz="2000" u="sng">
                <a:latin typeface="Calibri"/>
                <a:ea typeface="Calibri"/>
                <a:cs typeface="Calibri"/>
                <a:sym typeface="Calibri"/>
              </a:rPr>
              <a:t>T</a:t>
            </a:r>
            <a:r>
              <a:rPr lang="en-GB" sz="2000">
                <a:latin typeface="Calibri"/>
                <a:ea typeface="Calibri"/>
                <a:cs typeface="Calibri"/>
                <a:sym typeface="Calibri"/>
              </a:rPr>
              <a:t>rust</a:t>
            </a:r>
            <a:endParaRPr sz="2000">
              <a:latin typeface="Calibri"/>
              <a:ea typeface="Calibri"/>
              <a:cs typeface="Calibri"/>
              <a:sym typeface="Calibri"/>
            </a:endParaRPr>
          </a:p>
        </p:txBody>
      </p:sp>
      <p:pic>
        <p:nvPicPr>
          <p:cNvPr id="198" name="Google Shape;198;p21"/>
          <p:cNvPicPr preferRelativeResize="0"/>
          <p:nvPr/>
        </p:nvPicPr>
        <p:blipFill>
          <a:blip r:embed="rId3">
            <a:alphaModFix/>
          </a:blip>
          <a:stretch>
            <a:fillRect/>
          </a:stretch>
        </p:blipFill>
        <p:spPr>
          <a:xfrm>
            <a:off x="355425" y="388775"/>
            <a:ext cx="1348526" cy="572975"/>
          </a:xfrm>
          <a:prstGeom prst="rect">
            <a:avLst/>
          </a:prstGeom>
          <a:noFill/>
          <a:ln>
            <a:noFill/>
          </a:ln>
        </p:spPr>
      </p:pic>
      <p:pic>
        <p:nvPicPr>
          <p:cNvPr id="199" name="Google Shape;199;p21"/>
          <p:cNvPicPr preferRelativeResize="0"/>
          <p:nvPr/>
        </p:nvPicPr>
        <p:blipFill>
          <a:blip r:embed="rId4">
            <a:alphaModFix/>
          </a:blip>
          <a:stretch>
            <a:fillRect/>
          </a:stretch>
        </p:blipFill>
        <p:spPr>
          <a:xfrm>
            <a:off x="7771600" y="388780"/>
            <a:ext cx="559561" cy="70875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22"/>
          <p:cNvSpPr txBox="1"/>
          <p:nvPr>
            <p:ph type="title"/>
          </p:nvPr>
        </p:nvSpPr>
        <p:spPr>
          <a:xfrm>
            <a:off x="819150" y="845600"/>
            <a:ext cx="7505700" cy="9546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b="1" lang="en-GB" sz="3800" u="sng"/>
              <a:t>Year 6 Vision and Values Challenge</a:t>
            </a:r>
            <a:r>
              <a:rPr b="1" lang="en-GB" sz="3800" u="sng"/>
              <a:t>!  </a:t>
            </a:r>
            <a:endParaRPr b="1" sz="3800" u="sng"/>
          </a:p>
          <a:p>
            <a:pPr indent="0" lvl="0" marL="0" rtl="0" algn="l">
              <a:spcBef>
                <a:spcPts val="0"/>
              </a:spcBef>
              <a:spcAft>
                <a:spcPts val="0"/>
              </a:spcAft>
              <a:buNone/>
            </a:pPr>
            <a:r>
              <a:t/>
            </a:r>
            <a:endParaRPr/>
          </a:p>
        </p:txBody>
      </p:sp>
      <p:sp>
        <p:nvSpPr>
          <p:cNvPr id="205" name="Google Shape;205;p22"/>
          <p:cNvSpPr txBox="1"/>
          <p:nvPr/>
        </p:nvSpPr>
        <p:spPr>
          <a:xfrm>
            <a:off x="665500" y="1618625"/>
            <a:ext cx="7106100" cy="3163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2000" u="sng">
                <a:latin typeface="Calibri"/>
                <a:ea typeface="Calibri"/>
                <a:cs typeface="Calibri"/>
                <a:sym typeface="Calibri"/>
              </a:rPr>
              <a:t>How did the Vision and Values help you on your journey through the school? </a:t>
            </a:r>
            <a:endParaRPr b="1" sz="2000" u="sng">
              <a:latin typeface="Calibri"/>
              <a:ea typeface="Calibri"/>
              <a:cs typeface="Calibri"/>
              <a:sym typeface="Calibri"/>
            </a:endParaRPr>
          </a:p>
          <a:p>
            <a:pPr indent="-355600" lvl="0" marL="457200" rtl="0" algn="l">
              <a:spcBef>
                <a:spcPts val="1500"/>
              </a:spcBef>
              <a:spcAft>
                <a:spcPts val="0"/>
              </a:spcAft>
              <a:buSzPts val="2000"/>
              <a:buFont typeface="Calibri"/>
              <a:buAutoNum type="arabicPeriod"/>
            </a:pPr>
            <a:r>
              <a:rPr lang="en-GB" sz="2000">
                <a:latin typeface="Calibri"/>
                <a:ea typeface="Calibri"/>
                <a:cs typeface="Calibri"/>
                <a:sym typeface="Calibri"/>
              </a:rPr>
              <a:t>What does the Vision mean to you? </a:t>
            </a:r>
            <a:endParaRPr sz="2000">
              <a:latin typeface="Calibri"/>
              <a:ea typeface="Calibri"/>
              <a:cs typeface="Calibri"/>
              <a:sym typeface="Calibri"/>
            </a:endParaRPr>
          </a:p>
          <a:p>
            <a:pPr indent="-355600" lvl="0" marL="457200" rtl="0" algn="l">
              <a:spcBef>
                <a:spcPts val="0"/>
              </a:spcBef>
              <a:spcAft>
                <a:spcPts val="0"/>
              </a:spcAft>
              <a:buSzPts val="2000"/>
              <a:buFont typeface="Calibri"/>
              <a:buAutoNum type="arabicPeriod"/>
            </a:pPr>
            <a:r>
              <a:rPr lang="en-GB" sz="2000">
                <a:latin typeface="Calibri"/>
                <a:ea typeface="Calibri"/>
                <a:cs typeface="Calibri"/>
                <a:sym typeface="Calibri"/>
              </a:rPr>
              <a:t>How does the Bible story help of the Loaves and Fishes support you? </a:t>
            </a:r>
            <a:endParaRPr sz="2000">
              <a:latin typeface="Calibri"/>
              <a:ea typeface="Calibri"/>
              <a:cs typeface="Calibri"/>
              <a:sym typeface="Calibri"/>
            </a:endParaRPr>
          </a:p>
          <a:p>
            <a:pPr indent="-355600" lvl="0" marL="457200" rtl="0" algn="l">
              <a:spcBef>
                <a:spcPts val="0"/>
              </a:spcBef>
              <a:spcAft>
                <a:spcPts val="0"/>
              </a:spcAft>
              <a:buSzPts val="2000"/>
              <a:buFont typeface="Calibri"/>
              <a:buAutoNum type="arabicPeriod"/>
            </a:pPr>
            <a:r>
              <a:rPr lang="en-GB" sz="2000">
                <a:latin typeface="Calibri"/>
                <a:ea typeface="Calibri"/>
                <a:cs typeface="Calibri"/>
                <a:sym typeface="Calibri"/>
              </a:rPr>
              <a:t>How do each of the Values help you? </a:t>
            </a:r>
            <a:endParaRPr sz="2000">
              <a:latin typeface="Calibri"/>
              <a:ea typeface="Calibri"/>
              <a:cs typeface="Calibri"/>
              <a:sym typeface="Calibri"/>
            </a:endParaRPr>
          </a:p>
          <a:p>
            <a:pPr indent="-355600" lvl="0" marL="457200" rtl="0" algn="l">
              <a:spcBef>
                <a:spcPts val="0"/>
              </a:spcBef>
              <a:spcAft>
                <a:spcPts val="0"/>
              </a:spcAft>
              <a:buSzPts val="2000"/>
              <a:buFont typeface="Calibri"/>
              <a:buAutoNum type="arabicPeriod"/>
            </a:pPr>
            <a:r>
              <a:rPr lang="en-GB" sz="2000">
                <a:latin typeface="Calibri"/>
                <a:ea typeface="Calibri"/>
                <a:cs typeface="Calibri"/>
                <a:sym typeface="Calibri"/>
              </a:rPr>
              <a:t>What Bible stories have helped you during your time at school? </a:t>
            </a:r>
            <a:endParaRPr sz="2000">
              <a:latin typeface="Calibri"/>
              <a:ea typeface="Calibri"/>
              <a:cs typeface="Calibri"/>
              <a:sym typeface="Calibri"/>
            </a:endParaRPr>
          </a:p>
          <a:p>
            <a:pPr indent="-355600" lvl="0" marL="457200" rtl="0" algn="l">
              <a:spcBef>
                <a:spcPts val="0"/>
              </a:spcBef>
              <a:spcAft>
                <a:spcPts val="0"/>
              </a:spcAft>
              <a:buSzPts val="2000"/>
              <a:buFont typeface="Calibri"/>
              <a:buAutoNum type="arabicPeriod"/>
            </a:pPr>
            <a:r>
              <a:rPr lang="en-GB" sz="2000">
                <a:latin typeface="Calibri"/>
                <a:ea typeface="Calibri"/>
                <a:cs typeface="Calibri"/>
                <a:sym typeface="Calibri"/>
              </a:rPr>
              <a:t>What does it mean to ‘Live Our Values Everyday’?</a:t>
            </a:r>
            <a:r>
              <a:rPr b="1" lang="en-GB" sz="2000" u="sng">
                <a:latin typeface="Calibri"/>
                <a:ea typeface="Calibri"/>
                <a:cs typeface="Calibri"/>
                <a:sym typeface="Calibri"/>
              </a:rPr>
              <a:t> </a:t>
            </a:r>
            <a:endParaRPr b="1" sz="2000" u="sng">
              <a:latin typeface="Calibri"/>
              <a:ea typeface="Calibri"/>
              <a:cs typeface="Calibri"/>
              <a:sym typeface="Calibri"/>
            </a:endParaRPr>
          </a:p>
        </p:txBody>
      </p:sp>
      <p:pic>
        <p:nvPicPr>
          <p:cNvPr id="206" name="Google Shape;206;p22"/>
          <p:cNvPicPr preferRelativeResize="0"/>
          <p:nvPr/>
        </p:nvPicPr>
        <p:blipFill>
          <a:blip r:embed="rId3">
            <a:alphaModFix/>
          </a:blip>
          <a:stretch>
            <a:fillRect/>
          </a:stretch>
        </p:blipFill>
        <p:spPr>
          <a:xfrm>
            <a:off x="355425" y="388775"/>
            <a:ext cx="1348526" cy="572975"/>
          </a:xfrm>
          <a:prstGeom prst="rect">
            <a:avLst/>
          </a:prstGeom>
          <a:noFill/>
          <a:ln>
            <a:noFill/>
          </a:ln>
        </p:spPr>
      </p:pic>
      <p:pic>
        <p:nvPicPr>
          <p:cNvPr id="207" name="Google Shape;207;p22"/>
          <p:cNvPicPr preferRelativeResize="0"/>
          <p:nvPr/>
        </p:nvPicPr>
        <p:blipFill>
          <a:blip r:embed="rId4">
            <a:alphaModFix/>
          </a:blip>
          <a:stretch>
            <a:fillRect/>
          </a:stretch>
        </p:blipFill>
        <p:spPr>
          <a:xfrm>
            <a:off x="7771600" y="388780"/>
            <a:ext cx="559561" cy="70875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hift">
  <a:themeElements>
    <a:clrScheme name="Shift">
      <a:dk1>
        <a:srgbClr val="FFFFFF"/>
      </a:dk1>
      <a:lt1>
        <a:srgbClr val="AF7B51"/>
      </a:lt1>
      <a:dk2>
        <a:srgbClr val="233A44"/>
      </a:dk2>
      <a:lt2>
        <a:srgbClr val="D9D9D9"/>
      </a:lt2>
      <a:accent1>
        <a:srgbClr val="00796B"/>
      </a:accent1>
      <a:accent2>
        <a:srgbClr val="D9563F"/>
      </a:accent2>
      <a:accent3>
        <a:srgbClr val="C4A15A"/>
      </a:accent3>
      <a:accent4>
        <a:srgbClr val="14F597"/>
      </a:accent4>
      <a:accent5>
        <a:srgbClr val="3D4594"/>
      </a:accent5>
      <a:accent6>
        <a:srgbClr val="163EF5"/>
      </a:accent6>
      <a:hlink>
        <a:srgbClr val="3D4594"/>
      </a:hlink>
      <a:folHlink>
        <a:srgbClr val="3D459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