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75" r:id="rId3"/>
    <p:sldId id="276" r:id="rId4"/>
    <p:sldId id="277" r:id="rId5"/>
    <p:sldId id="278" r:id="rId6"/>
    <p:sldId id="279" r:id="rId7"/>
    <p:sldId id="280" r:id="rId8"/>
    <p:sldId id="28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7" autoAdjust="0"/>
    <p:restoredTop sz="94643" autoAdjust="0"/>
  </p:normalViewPr>
  <p:slideViewPr>
    <p:cSldViewPr>
      <p:cViewPr varScale="1">
        <p:scale>
          <a:sx n="90" d="100"/>
          <a:sy n="90" d="100"/>
        </p:scale>
        <p:origin x="1736" y="2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98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57F2C8-CAC4-43F3-AE2C-20039C1528C1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CB88C-A167-40D8-ADB5-CD04E71F10D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CB88C-A167-40D8-ADB5-CD04E71F10D5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CB88C-A167-40D8-ADB5-CD04E71F10D5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CB88C-A167-40D8-ADB5-CD04E71F10D5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CB88C-A167-40D8-ADB5-CD04E71F10D5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CB88C-A167-40D8-ADB5-CD04E71F10D5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92A2F-FEAF-41CA-AE9E-CB2AB6741104}" type="datetimeFigureOut">
              <a:rPr lang="en-GB" smtClean="0"/>
              <a:pPr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1C83C-EE8E-4755-A802-77413192529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.uk/url?sa=i&amp;url=https://roselands-stafford.org/school-life-sports/&amp;psig=AOvVaw3qEOJxXWDwZ_EpB3ORi5yK&amp;ust=1585235859566000&amp;source=images&amp;cd=vfe&amp;ved=0CAIQjRxqFwoTCNiejfX1tegCFQAAAAAdAAAAABAJ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://roselands-stafford.org/school-life-sports/&amp;psig=AOvVaw3qEOJxXWDwZ_EpB3ORi5yK&amp;ust=1585235859566000&amp;source=images&amp;cd=vfe&amp;ved=0CAIQjRxqFwoTCNiejfX1tegCFQAAAAAdAAAAABAJ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://roselands-stafford.org/school-life-sports/&amp;psig=AOvVaw3qEOJxXWDwZ_EpB3ORi5yK&amp;ust=1585235859566000&amp;source=images&amp;cd=vfe&amp;ved=0CAIQjRxqFwoTCNiejfX1tegCFQAAAAAdAAAAABAJ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://roselands-stafford.org/school-life-sports/&amp;psig=AOvVaw3qEOJxXWDwZ_EpB3ORi5yK&amp;ust=1585235859566000&amp;source=images&amp;cd=vfe&amp;ved=0CAIQjRxqFwoTCNiejfX1tegCFQAAAAAdAAAAABAJ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google.co.uk/url?sa=i&amp;url=https://roselands-stafford.org/school-life-sports/&amp;psig=AOvVaw3qEOJxXWDwZ_EpB3ORi5yK&amp;ust=1585235859566000&amp;source=images&amp;cd=vfe&amp;ved=0CAIQjRxqFwoTCNiejfX1tegCFQAAAAAdAAAAABAJ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://roselands-stafford.org/school-life-sports/&amp;psig=AOvVaw3qEOJxXWDwZ_EpB3ORi5yK&amp;ust=1585235859566000&amp;source=images&amp;cd=vfe&amp;ved=0CAIQjRxqFwoTCNiejfX1tegCFQAAAAAdAAAAABAJ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://roselands-stafford.org/school-life-sports/&amp;psig=AOvVaw3qEOJxXWDwZ_EpB3ORi5yK&amp;ust=1585235859566000&amp;source=images&amp;cd=vfe&amp;ved=0CAIQjRxqFwoTCNiejfX1tegCFQAAAAAdAAAAABAJ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url=https://roselands-stafford.org/school-life-sports/&amp;psig=AOvVaw3qEOJxXWDwZ_EpB3ORi5yK&amp;ust=1585235859566000&amp;source=images&amp;cd=vfe&amp;ved=0CAIQjRxqFwoTCNiejfX1tegCFQAAAAAdAAAAABAJ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0648"/>
            <a:ext cx="9144000" cy="1470025"/>
          </a:xfrm>
        </p:spPr>
        <p:txBody>
          <a:bodyPr>
            <a:normAutofit/>
          </a:bodyPr>
          <a:lstStyle/>
          <a:p>
            <a:r>
              <a:rPr lang="en-GB" sz="3600" b="1" dirty="0">
                <a:ln w="10541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</a:rPr>
              <a:t>Worcestershire West</a:t>
            </a:r>
            <a:br>
              <a:rPr lang="en-GB" sz="3600" b="1" dirty="0">
                <a:ln w="10541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</a:rPr>
            </a:br>
            <a:r>
              <a:rPr lang="en-GB" sz="2800" b="1" dirty="0">
                <a:ln w="10541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</a:rPr>
              <a:t>Weekly Physical Activity Programme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6093296"/>
            <a:ext cx="6400800" cy="576064"/>
          </a:xfrm>
        </p:spPr>
        <p:txBody>
          <a:bodyPr>
            <a:normAutofit/>
          </a:bodyPr>
          <a:lstStyle/>
          <a:p>
            <a:r>
              <a:rPr lang="en-GB" sz="2400" b="1" dirty="0">
                <a:ln w="10541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</a:rPr>
              <a:t>Monday 29</a:t>
            </a:r>
            <a:r>
              <a:rPr lang="en-GB" sz="2400" b="1" baseline="30000" dirty="0">
                <a:ln w="10541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</a:rPr>
              <a:t>th</a:t>
            </a:r>
            <a:r>
              <a:rPr lang="en-GB" sz="2400" b="1" dirty="0">
                <a:ln w="10541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</a:rPr>
              <a:t> June - Friday 3rd</a:t>
            </a:r>
            <a:r>
              <a:rPr lang="en-GB" sz="2400" b="1" baseline="30000" dirty="0">
                <a:ln w="10541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</a:rPr>
              <a:t>th</a:t>
            </a:r>
            <a:r>
              <a:rPr lang="en-GB" sz="2400" b="1" dirty="0">
                <a:ln w="10541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</a:rPr>
              <a:t> July 2020</a:t>
            </a:r>
          </a:p>
        </p:txBody>
      </p:sp>
      <p:pic>
        <p:nvPicPr>
          <p:cNvPr id="8" name="Picture 2" descr="Image result for school games lo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620688"/>
            <a:ext cx="1508388" cy="1512168"/>
          </a:xfrm>
          <a:prstGeom prst="rect">
            <a:avLst/>
          </a:prstGeom>
          <a:noFill/>
        </p:spPr>
      </p:pic>
      <p:sp>
        <p:nvSpPr>
          <p:cNvPr id="21" name="Hexagon 20"/>
          <p:cNvSpPr/>
          <p:nvPr/>
        </p:nvSpPr>
        <p:spPr>
          <a:xfrm rot="5400000">
            <a:off x="3059832" y="1988840"/>
            <a:ext cx="1440160" cy="1296144"/>
          </a:xfrm>
          <a:prstGeom prst="hexagon">
            <a:avLst/>
          </a:prstGeom>
          <a:solidFill>
            <a:schemeClr val="accent6">
              <a:lumMod val="75000"/>
            </a:schemeClr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sz="1400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cs typeface="Aharoni" pitchFamily="2" charset="-79"/>
              </a:rPr>
              <a:t>Floor Tennis</a:t>
            </a:r>
          </a:p>
        </p:txBody>
      </p:sp>
      <p:sp>
        <p:nvSpPr>
          <p:cNvPr id="36" name="Hexagon 35"/>
          <p:cNvSpPr/>
          <p:nvPr/>
        </p:nvSpPr>
        <p:spPr>
          <a:xfrm rot="5400000">
            <a:off x="3707904" y="3140968"/>
            <a:ext cx="1440160" cy="1296144"/>
          </a:xfrm>
          <a:prstGeom prst="hexagon">
            <a:avLst/>
          </a:prstGeom>
          <a:solidFill>
            <a:schemeClr val="accent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sz="1400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cs typeface="Aharoni" pitchFamily="2" charset="-79"/>
              </a:rPr>
              <a:t>High Five Rallies</a:t>
            </a:r>
          </a:p>
        </p:txBody>
      </p:sp>
      <p:sp>
        <p:nvSpPr>
          <p:cNvPr id="38" name="Hexagon 37"/>
          <p:cNvSpPr/>
          <p:nvPr/>
        </p:nvSpPr>
        <p:spPr>
          <a:xfrm rot="5400000">
            <a:off x="4355976" y="1988840"/>
            <a:ext cx="1440160" cy="1296144"/>
          </a:xfrm>
          <a:prstGeom prst="hexagon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sz="1400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Aharoni" pitchFamily="2" charset="-79"/>
              </a:rPr>
              <a:t>Trap &amp; Tap</a:t>
            </a:r>
          </a:p>
        </p:txBody>
      </p:sp>
      <p:sp>
        <p:nvSpPr>
          <p:cNvPr id="40" name="Hexagon 39"/>
          <p:cNvSpPr/>
          <p:nvPr/>
        </p:nvSpPr>
        <p:spPr>
          <a:xfrm rot="5400000">
            <a:off x="5004048" y="3140968"/>
            <a:ext cx="1440160" cy="1296144"/>
          </a:xfrm>
          <a:prstGeom prst="hexagon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sz="1400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Aharoni" pitchFamily="2" charset="-79"/>
              </a:rPr>
              <a:t>Double Trouble</a:t>
            </a:r>
          </a:p>
        </p:txBody>
      </p:sp>
      <p:sp>
        <p:nvSpPr>
          <p:cNvPr id="46" name="Hexagon 45"/>
          <p:cNvSpPr/>
          <p:nvPr/>
        </p:nvSpPr>
        <p:spPr>
          <a:xfrm rot="5400000">
            <a:off x="3059832" y="4293096"/>
            <a:ext cx="1440160" cy="1296144"/>
          </a:xfrm>
          <a:prstGeom prst="hexagon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sz="1300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cs typeface="Aharoni" pitchFamily="2" charset="-79"/>
              </a:rPr>
              <a:t>Switch  Catch</a:t>
            </a:r>
          </a:p>
        </p:txBody>
      </p:sp>
      <p:sp>
        <p:nvSpPr>
          <p:cNvPr id="48" name="Hexagon 47"/>
          <p:cNvSpPr/>
          <p:nvPr/>
        </p:nvSpPr>
        <p:spPr>
          <a:xfrm rot="5400000">
            <a:off x="2411760" y="3140968"/>
            <a:ext cx="1440160" cy="1296144"/>
          </a:xfrm>
          <a:prstGeom prst="hexagon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sz="1400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ysClr val="windowText" lastClr="000000"/>
                </a:solidFill>
                <a:latin typeface="+mj-lt"/>
                <a:cs typeface="Aharoni" pitchFamily="2" charset="-79"/>
              </a:rPr>
              <a:t>Pirate Catch</a:t>
            </a:r>
          </a:p>
        </p:txBody>
      </p:sp>
      <p:sp>
        <p:nvSpPr>
          <p:cNvPr id="55" name="Hexagon 54"/>
          <p:cNvSpPr/>
          <p:nvPr/>
        </p:nvSpPr>
        <p:spPr>
          <a:xfrm rot="5400000">
            <a:off x="4355976" y="4293096"/>
            <a:ext cx="1440160" cy="1296144"/>
          </a:xfrm>
          <a:prstGeom prst="hexagon">
            <a:avLst/>
          </a:prstGeom>
          <a:solidFill>
            <a:schemeClr val="accent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sz="1400" dirty="0">
                <a:ln w="10541" cmpd="sng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latin typeface="+mj-lt"/>
                <a:cs typeface="Aharoni" pitchFamily="2" charset="-79"/>
              </a:rPr>
              <a:t>Hand Ball Rally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Floor Tennis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How to Play</a:t>
            </a:r>
          </a:p>
          <a:p>
            <a:pPr algn="just">
              <a:lnSpc>
                <a:spcPct val="150000"/>
              </a:lnSpc>
              <a:buNone/>
            </a:pPr>
            <a:r>
              <a:rPr lang="en-GB" sz="1400" dirty="0"/>
              <a:t>With a racket each, stand facing your partner a few metres apart. With the racket in your right hand push the</a:t>
            </a:r>
          </a:p>
          <a:p>
            <a:pPr algn="just">
              <a:lnSpc>
                <a:spcPct val="150000"/>
              </a:lnSpc>
              <a:buNone/>
            </a:pPr>
            <a:r>
              <a:rPr lang="en-GB" sz="1400" dirty="0"/>
              <a:t>ball to your partner making sure it stays on the floor. Your partner has to stop the ball with their racket  in their</a:t>
            </a:r>
          </a:p>
          <a:p>
            <a:pPr algn="just">
              <a:lnSpc>
                <a:spcPct val="150000"/>
              </a:lnSpc>
              <a:buNone/>
            </a:pPr>
            <a:r>
              <a:rPr lang="en-GB" sz="1400" dirty="0"/>
              <a:t>right hand in front of their shoes. With their racket they push the ball back to you. You now have to  stop</a:t>
            </a:r>
          </a:p>
          <a:p>
            <a:pPr algn="just">
              <a:lnSpc>
                <a:spcPct val="150000"/>
              </a:lnSpc>
              <a:buNone/>
            </a:pPr>
            <a:r>
              <a:rPr lang="en-GB" sz="1400" dirty="0"/>
              <a:t>the ball with the racket in your left hand and in front of your shoes before pushing  the ball back with your left</a:t>
            </a:r>
          </a:p>
          <a:p>
            <a:pPr algn="just">
              <a:lnSpc>
                <a:spcPct val="150000"/>
              </a:lnSpc>
              <a:buNone/>
            </a:pPr>
            <a:r>
              <a:rPr lang="en-GB" sz="1400" dirty="0"/>
              <a:t>hand. After you push the ball to your partner, recover back to a central position. </a:t>
            </a:r>
          </a:p>
          <a:p>
            <a:pPr>
              <a:buNone/>
            </a:pPr>
            <a:endParaRPr lang="en-GB" sz="1400" dirty="0"/>
          </a:p>
          <a:p>
            <a:pPr>
              <a:buNone/>
            </a:pPr>
            <a:endParaRPr lang="en-GB" sz="1400" dirty="0"/>
          </a:p>
          <a:p>
            <a:pPr>
              <a:buNone/>
            </a:pPr>
            <a:endParaRPr lang="en-GB" sz="1400" dirty="0"/>
          </a:p>
          <a:p>
            <a:pPr>
              <a:buNone/>
            </a:pPr>
            <a:endParaRPr lang="en-GB" sz="1400" dirty="0"/>
          </a:p>
          <a:p>
            <a:pPr>
              <a:buNone/>
            </a:pPr>
            <a:endParaRPr lang="en-GB" sz="1400" dirty="0"/>
          </a:p>
          <a:p>
            <a:pPr>
              <a:buNone/>
            </a:pPr>
            <a:endParaRPr lang="en-GB" sz="1400" dirty="0"/>
          </a:p>
          <a:p>
            <a:pPr>
              <a:buNone/>
            </a:pPr>
            <a:endParaRPr lang="en-GB" sz="1400" dirty="0"/>
          </a:p>
          <a:p>
            <a:pPr>
              <a:buNone/>
            </a:pPr>
            <a:endParaRPr lang="en-GB" sz="1400" dirty="0"/>
          </a:p>
        </p:txBody>
      </p:sp>
      <p:pic>
        <p:nvPicPr>
          <p:cNvPr id="4" name="Picture 2" descr="Image result for school games lo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88640"/>
            <a:ext cx="1508388" cy="1512168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67544" y="4005064"/>
            <a:ext cx="504056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GB" sz="1400" dirty="0"/>
              <a:t>To make things easier for younger children, you could move closer together. Alternatively players could play with their dominant hand only.</a:t>
            </a:r>
          </a:p>
          <a:p>
            <a:pPr algn="just">
              <a:lnSpc>
                <a:spcPct val="150000"/>
              </a:lnSpc>
              <a:buNone/>
            </a:pPr>
            <a:endParaRPr lang="en-GB" sz="1400" dirty="0"/>
          </a:p>
          <a:p>
            <a:pPr algn="just">
              <a:lnSpc>
                <a:spcPct val="150000"/>
              </a:lnSpc>
              <a:buNone/>
            </a:pPr>
            <a:r>
              <a:rPr lang="en-GB" sz="1400" dirty="0"/>
              <a:t>If you don’t have a tennis racket, could you use a frying pan?</a:t>
            </a:r>
          </a:p>
        </p:txBody>
      </p:sp>
      <p:pic>
        <p:nvPicPr>
          <p:cNvPr id="1026" name="Picture 2" descr="C:\Users\Robertshaw\AppData\Local\Microsoft\Windows\INetCache\IE\UU31YLOY\sf7_kids4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861048"/>
            <a:ext cx="2880320" cy="27471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Trap and Tap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How to Play</a:t>
            </a:r>
          </a:p>
          <a:p>
            <a:pPr>
              <a:buNone/>
            </a:pPr>
            <a:r>
              <a:rPr lang="en-GB" sz="1500" dirty="0"/>
              <a:t>Stand facing your partner a few metres apart. You have your racket and your partner has a ball. Your</a:t>
            </a:r>
          </a:p>
          <a:p>
            <a:pPr>
              <a:buNone/>
            </a:pPr>
            <a:r>
              <a:rPr lang="en-GB" sz="1500" dirty="0"/>
              <a:t>partner under arm throws the ball to you, use the face of your racket and spare hand to catch the ball in</a:t>
            </a:r>
          </a:p>
          <a:p>
            <a:pPr>
              <a:buNone/>
            </a:pPr>
            <a:r>
              <a:rPr lang="en-GB" sz="1500" dirty="0"/>
              <a:t>front of your shoes. </a:t>
            </a:r>
          </a:p>
          <a:p>
            <a:pPr>
              <a:buNone/>
            </a:pPr>
            <a:endParaRPr lang="en-GB" sz="1500" dirty="0"/>
          </a:p>
          <a:p>
            <a:pPr>
              <a:buNone/>
            </a:pPr>
            <a:r>
              <a:rPr lang="en-GB" sz="1500" dirty="0"/>
              <a:t>Drop the ball and tap it back with your racket for your partner to catch after the bounce. Make sure you</a:t>
            </a:r>
          </a:p>
          <a:p>
            <a:pPr>
              <a:buNone/>
            </a:pPr>
            <a:r>
              <a:rPr lang="en-GB" sz="1500" dirty="0"/>
              <a:t>try to catch and tap the ball using your left hand during your next attempt. Switch hands after each</a:t>
            </a:r>
          </a:p>
          <a:p>
            <a:pPr>
              <a:buNone/>
            </a:pPr>
            <a:r>
              <a:rPr lang="en-GB" sz="1500" dirty="0"/>
              <a:t>attempt.  </a:t>
            </a:r>
          </a:p>
          <a:p>
            <a:pPr>
              <a:buNone/>
            </a:pPr>
            <a:endParaRPr lang="en-GB" sz="1500" dirty="0"/>
          </a:p>
          <a:p>
            <a:pPr>
              <a:buNone/>
            </a:pPr>
            <a:endParaRPr lang="en-GB" sz="1500" dirty="0"/>
          </a:p>
          <a:p>
            <a:pPr>
              <a:buNone/>
            </a:pPr>
            <a:r>
              <a:rPr lang="en-GB" sz="1500" b="1" dirty="0">
                <a:solidFill>
                  <a:srgbClr val="00B050"/>
                </a:solidFill>
              </a:rPr>
              <a:t>Challenge Yourself</a:t>
            </a:r>
          </a:p>
          <a:p>
            <a:pPr>
              <a:buNone/>
            </a:pPr>
            <a:r>
              <a:rPr lang="en-GB" sz="1500" dirty="0"/>
              <a:t>Could you run around a cone before you catch the ball?</a:t>
            </a:r>
            <a:endParaRPr lang="en-GB" sz="1500" b="1" dirty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GB" sz="1500" dirty="0"/>
              <a:t>Could you touch the floor before you catch the ball?</a:t>
            </a:r>
          </a:p>
        </p:txBody>
      </p:sp>
      <p:pic>
        <p:nvPicPr>
          <p:cNvPr id="2050" name="Picture 2" descr="C:\Users\Robertshaw\AppData\Local\Microsoft\Windows\INetCache\IE\RS2AJMR6\tennis-1298769_960_72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077072"/>
            <a:ext cx="3089994" cy="2420888"/>
          </a:xfrm>
          <a:prstGeom prst="rect">
            <a:avLst/>
          </a:prstGeom>
          <a:noFill/>
        </p:spPr>
      </p:pic>
      <p:pic>
        <p:nvPicPr>
          <p:cNvPr id="5" name="Picture 2" descr="Image result for school games lo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88640"/>
            <a:ext cx="1508388" cy="15121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Pirate Catch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How to Play</a:t>
            </a:r>
          </a:p>
          <a:p>
            <a:pPr>
              <a:buNone/>
            </a:pPr>
            <a:endParaRPr lang="en-GB" sz="1400" dirty="0"/>
          </a:p>
          <a:p>
            <a:pPr>
              <a:buNone/>
            </a:pPr>
            <a:r>
              <a:rPr lang="en-GB" sz="1500" dirty="0"/>
              <a:t>Stand facing your partner a few metres apart. Your partner under arm throws the ball to you and calls</a:t>
            </a:r>
          </a:p>
          <a:p>
            <a:pPr>
              <a:buNone/>
            </a:pPr>
            <a:r>
              <a:rPr lang="en-GB" sz="1500" dirty="0"/>
              <a:t>out “right” or “left.” You must move and try and catch the ball with your racket after the bounce,</a:t>
            </a:r>
          </a:p>
          <a:p>
            <a:pPr>
              <a:buNone/>
            </a:pPr>
            <a:r>
              <a:rPr lang="en-GB" sz="1500" dirty="0"/>
              <a:t>standing on one leg only.  You then drop the ball off your racket and hit it back to your partner whilst</a:t>
            </a:r>
          </a:p>
          <a:p>
            <a:pPr>
              <a:buNone/>
            </a:pPr>
            <a:r>
              <a:rPr lang="en-GB" sz="1500" dirty="0"/>
              <a:t>balancing on one leg. After you hit the ball to your partner, try to recover back to a central position</a:t>
            </a:r>
          </a:p>
          <a:p>
            <a:pPr>
              <a:buNone/>
            </a:pPr>
            <a:r>
              <a:rPr lang="en-GB" sz="1500" dirty="0"/>
              <a:t>before they catch. </a:t>
            </a:r>
          </a:p>
        </p:txBody>
      </p:sp>
      <p:pic>
        <p:nvPicPr>
          <p:cNvPr id="4" name="Picture 2" descr="Image result for school games lo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88640"/>
            <a:ext cx="1508388" cy="1512168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67544" y="3933056"/>
            <a:ext cx="5040560" cy="1787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GB" sz="1500" dirty="0"/>
              <a:t>To make things easier for younger children, you could move closer together. Alternatively players could play with their dominant hand only.</a:t>
            </a:r>
          </a:p>
          <a:p>
            <a:pPr algn="just">
              <a:lnSpc>
                <a:spcPct val="150000"/>
              </a:lnSpc>
              <a:buNone/>
            </a:pPr>
            <a:endParaRPr lang="en-GB" sz="1500" dirty="0"/>
          </a:p>
          <a:p>
            <a:pPr algn="just">
              <a:lnSpc>
                <a:spcPct val="150000"/>
              </a:lnSpc>
              <a:buNone/>
            </a:pPr>
            <a:r>
              <a:rPr lang="en-GB" sz="1500" dirty="0"/>
              <a:t>If you don’t have a tennis racket, could you use a frying pan?</a:t>
            </a:r>
          </a:p>
        </p:txBody>
      </p:sp>
      <p:pic>
        <p:nvPicPr>
          <p:cNvPr id="3074" name="Picture 2" descr="C:\Users\Robertshaw\AppData\Local\Microsoft\Windows\INetCache\IE\Y78844IK\pirate-190x300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3038641"/>
            <a:ext cx="2232248" cy="3524602"/>
          </a:xfrm>
          <a:prstGeom prst="rect">
            <a:avLst/>
          </a:prstGeom>
          <a:noFill/>
        </p:spPr>
      </p:pic>
      <p:pic>
        <p:nvPicPr>
          <p:cNvPr id="3075" name="Picture 3" descr="C:\Users\Robertshaw\AppData\Local\Microsoft\Windows\INetCache\IE\UU31YLOY\Tennis-PNG-File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4077072"/>
            <a:ext cx="1949202" cy="19492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High 5 Rallies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How to Play</a:t>
            </a:r>
          </a:p>
          <a:p>
            <a:pPr>
              <a:buNone/>
            </a:pPr>
            <a:r>
              <a:rPr lang="en-GB" sz="1600" dirty="0"/>
              <a:t>With a racket each, stand facing your partner a few metres apart. Your partner has to drop the</a:t>
            </a:r>
          </a:p>
          <a:p>
            <a:pPr>
              <a:buNone/>
            </a:pPr>
            <a:r>
              <a:rPr lang="en-GB" sz="1600" dirty="0"/>
              <a:t>ball in front of their shoes and tap it up after the bounce, towards you. You have to catch the ball,</a:t>
            </a:r>
          </a:p>
          <a:p>
            <a:pPr>
              <a:buNone/>
            </a:pPr>
            <a:r>
              <a:rPr lang="en-GB" sz="1600" dirty="0"/>
              <a:t>if you catch it that's a rally of one and you can give your partner a high five by touching rackets.</a:t>
            </a:r>
          </a:p>
          <a:p>
            <a:pPr>
              <a:buNone/>
            </a:pPr>
            <a:r>
              <a:rPr lang="en-GB" sz="1600" dirty="0"/>
              <a:t>Now you drop the ball in front of your shoes and tap it up, again, after it bounces, to your</a:t>
            </a:r>
          </a:p>
          <a:p>
            <a:pPr>
              <a:buNone/>
            </a:pPr>
            <a:r>
              <a:rPr lang="en-GB" sz="1600" dirty="0"/>
              <a:t>Partner, they tap it back to you after the bounce and if you catch it that's a rally of two and</a:t>
            </a:r>
          </a:p>
          <a:p>
            <a:pPr>
              <a:buNone/>
            </a:pPr>
            <a:r>
              <a:rPr lang="en-GB" sz="1600" dirty="0"/>
              <a:t>Another high five! See if you can build up to a rally of five.</a:t>
            </a:r>
          </a:p>
          <a:p>
            <a:pPr>
              <a:buNone/>
            </a:pPr>
            <a:endParaRPr lang="en-GB" sz="1600" dirty="0"/>
          </a:p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Challenge Yourself</a:t>
            </a:r>
          </a:p>
          <a:p>
            <a:pPr>
              <a:buNone/>
            </a:pPr>
            <a:r>
              <a:rPr lang="en-GB" sz="1600" dirty="0"/>
              <a:t>You could move further apart.</a:t>
            </a:r>
          </a:p>
          <a:p>
            <a:pPr>
              <a:buNone/>
            </a:pPr>
            <a:endParaRPr lang="en-GB" sz="1600" dirty="0"/>
          </a:p>
          <a:p>
            <a:pPr>
              <a:buNone/>
            </a:pPr>
            <a:r>
              <a:rPr lang="en-GB" sz="1600" dirty="0"/>
              <a:t>You could have a target area and if the ball</a:t>
            </a:r>
          </a:p>
          <a:p>
            <a:pPr>
              <a:buNone/>
            </a:pPr>
            <a:r>
              <a:rPr lang="en-GB" sz="1600" dirty="0"/>
              <a:t> enters the target area, you score double points.</a:t>
            </a:r>
          </a:p>
        </p:txBody>
      </p:sp>
      <p:pic>
        <p:nvPicPr>
          <p:cNvPr id="5" name="Picture 2" descr="Image result for school games lo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188640"/>
            <a:ext cx="1508388" cy="1512168"/>
          </a:xfrm>
          <a:prstGeom prst="rect">
            <a:avLst/>
          </a:prstGeom>
          <a:noFill/>
        </p:spPr>
      </p:pic>
      <p:pic>
        <p:nvPicPr>
          <p:cNvPr id="4098" name="Picture 2" descr="C:\Users\Robertshaw\AppData\Local\Microsoft\Windows\INetCache\IE\PFIBCVEN\cartoons-wallpaper-thumb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789040"/>
            <a:ext cx="3453597" cy="2592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Double Trouble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How to Play</a:t>
            </a:r>
          </a:p>
          <a:p>
            <a:pPr>
              <a:buNone/>
            </a:pPr>
            <a:r>
              <a:rPr lang="en-GB" sz="1600" dirty="0"/>
              <a:t>With a racket each, stand facing your partner a few metres apart.  With rackets in your right</a:t>
            </a:r>
          </a:p>
          <a:p>
            <a:pPr>
              <a:buNone/>
            </a:pPr>
            <a:r>
              <a:rPr lang="en-GB" sz="1600" dirty="0"/>
              <a:t>hand, at the same time both of you push a ball to each other making sure it stays on the floor.</a:t>
            </a:r>
          </a:p>
          <a:p>
            <a:pPr>
              <a:buNone/>
            </a:pPr>
            <a:r>
              <a:rPr lang="en-GB" sz="1600" dirty="0"/>
              <a:t>You both have to stop the ball with your racket in your right hand and in front of your shoes.</a:t>
            </a:r>
          </a:p>
          <a:p>
            <a:pPr>
              <a:buNone/>
            </a:pPr>
            <a:r>
              <a:rPr lang="en-GB" sz="1600" dirty="0"/>
              <a:t>Repeat but sending and stopping  the ball with the racket in your left hand. After you push the</a:t>
            </a:r>
          </a:p>
          <a:p>
            <a:pPr>
              <a:buNone/>
            </a:pPr>
            <a:r>
              <a:rPr lang="en-GB" sz="1600" dirty="0"/>
              <a:t>ball to your partner, recover back to a central position.</a:t>
            </a:r>
          </a:p>
          <a:p>
            <a:pPr>
              <a:buNone/>
            </a:pPr>
            <a:endParaRPr lang="en-GB" sz="1600" dirty="0"/>
          </a:p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Challenge yourself </a:t>
            </a:r>
          </a:p>
          <a:p>
            <a:pPr>
              <a:buNone/>
            </a:pPr>
            <a:r>
              <a:rPr lang="en-GB" sz="1600" dirty="0"/>
              <a:t>By not stopping the ball or alternating  between both hands.</a:t>
            </a:r>
          </a:p>
          <a:p>
            <a:pPr>
              <a:buNone/>
            </a:pPr>
            <a:endParaRPr lang="en-GB" sz="1600" dirty="0"/>
          </a:p>
          <a:p>
            <a:pPr>
              <a:buNone/>
            </a:pPr>
            <a:r>
              <a:rPr lang="en-GB" sz="1600" dirty="0"/>
              <a:t>After you push the ball to your partner, can you</a:t>
            </a:r>
          </a:p>
          <a:p>
            <a:pPr>
              <a:buNone/>
            </a:pPr>
            <a:r>
              <a:rPr lang="en-GB" sz="1600" dirty="0"/>
              <a:t>successfully run around a cone and stop the </a:t>
            </a:r>
          </a:p>
          <a:p>
            <a:pPr>
              <a:buNone/>
            </a:pPr>
            <a:r>
              <a:rPr lang="en-GB" sz="1600" dirty="0"/>
              <a:t>incoming tennis ball?</a:t>
            </a:r>
          </a:p>
        </p:txBody>
      </p:sp>
      <p:pic>
        <p:nvPicPr>
          <p:cNvPr id="5" name="Picture 2" descr="Image result for school games lo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88640"/>
            <a:ext cx="1508388" cy="1512168"/>
          </a:xfrm>
          <a:prstGeom prst="rect">
            <a:avLst/>
          </a:prstGeom>
          <a:noFill/>
        </p:spPr>
      </p:pic>
      <p:pic>
        <p:nvPicPr>
          <p:cNvPr id="5122" name="Picture 2" descr="C:\Users\Robertshaw\AppData\Local\Microsoft\Windows\INetCache\IE\OE3CMC75\Tennis_ball_3.svg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437112"/>
            <a:ext cx="1988840" cy="1988840"/>
          </a:xfrm>
          <a:prstGeom prst="rect">
            <a:avLst/>
          </a:prstGeom>
          <a:noFill/>
        </p:spPr>
      </p:pic>
      <p:pic>
        <p:nvPicPr>
          <p:cNvPr id="7" name="Picture 2" descr="C:\Users\Robertshaw\AppData\Local\Microsoft\Windows\INetCache\IE\OE3CMC75\Tennis_ball_3.svg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4437112"/>
            <a:ext cx="1988840" cy="19888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Hand Ball Rally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How to Play</a:t>
            </a:r>
          </a:p>
          <a:p>
            <a:pPr>
              <a:buNone/>
            </a:pPr>
            <a:r>
              <a:rPr lang="en-GB" sz="1600" dirty="0"/>
              <a:t>With a large ball and standing a few metres apart, roll the ball to your partner shouting “left” or</a:t>
            </a:r>
          </a:p>
          <a:p>
            <a:pPr>
              <a:buNone/>
            </a:pPr>
            <a:r>
              <a:rPr lang="en-GB" sz="1600" dirty="0"/>
              <a:t>“right.” Using the palm of their hand your partner has to push the ball back to you using the</a:t>
            </a:r>
          </a:p>
          <a:p>
            <a:pPr>
              <a:buNone/>
            </a:pPr>
            <a:r>
              <a:rPr lang="en-GB" sz="1600" dirty="0"/>
              <a:t>correct hand. After a few attempts, switch roles. </a:t>
            </a:r>
          </a:p>
          <a:p>
            <a:pPr>
              <a:buNone/>
            </a:pPr>
            <a:endParaRPr lang="en-GB" sz="1600" dirty="0"/>
          </a:p>
          <a:p>
            <a:pPr>
              <a:buNone/>
            </a:pPr>
            <a:r>
              <a:rPr lang="en-GB" sz="1600" dirty="0"/>
              <a:t>You can make it more challenging by rolling the ball to one side and calling the other side hand. </a:t>
            </a:r>
          </a:p>
          <a:p>
            <a:pPr>
              <a:buNone/>
            </a:pPr>
            <a:endParaRPr lang="en-GB" sz="1600" dirty="0"/>
          </a:p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Challenge Yourself</a:t>
            </a:r>
          </a:p>
          <a:p>
            <a:pPr>
              <a:buNone/>
            </a:pPr>
            <a:r>
              <a:rPr lang="en-GB" sz="1600" dirty="0"/>
              <a:t>Your partner has to stop the ball using the palm of their hand, move around the ball with small,</a:t>
            </a:r>
          </a:p>
          <a:p>
            <a:pPr>
              <a:buNone/>
            </a:pPr>
            <a:r>
              <a:rPr lang="en-GB" sz="1600" dirty="0"/>
              <a:t>light steps and then send the ball back to you using the hand that you called out. </a:t>
            </a:r>
          </a:p>
          <a:p>
            <a:pPr>
              <a:buNone/>
            </a:pPr>
            <a:endParaRPr lang="en-GB" sz="1600" dirty="0"/>
          </a:p>
          <a:p>
            <a:pPr>
              <a:buNone/>
            </a:pPr>
            <a:r>
              <a:rPr lang="en-GB" sz="1600" dirty="0"/>
              <a:t>After you push the ball to your partner, recover back to </a:t>
            </a:r>
          </a:p>
          <a:p>
            <a:pPr>
              <a:buNone/>
            </a:pPr>
            <a:r>
              <a:rPr lang="en-GB" sz="1600" dirty="0"/>
              <a:t>a central position.</a:t>
            </a:r>
          </a:p>
        </p:txBody>
      </p:sp>
      <p:pic>
        <p:nvPicPr>
          <p:cNvPr id="5" name="Picture 2" descr="Image result for school games lo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88640"/>
            <a:ext cx="1508388" cy="1512168"/>
          </a:xfrm>
          <a:prstGeom prst="rect">
            <a:avLst/>
          </a:prstGeom>
          <a:noFill/>
        </p:spPr>
      </p:pic>
      <p:pic>
        <p:nvPicPr>
          <p:cNvPr id="6146" name="Picture 2" descr="C:\Users\Robertshaw\AppData\Local\Microsoft\Windows\INetCache\IE\UU31YLOY\1280180371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5868144" y="4725144"/>
            <a:ext cx="1219095" cy="1490488"/>
          </a:xfrm>
          <a:prstGeom prst="rect">
            <a:avLst/>
          </a:prstGeom>
          <a:noFill/>
        </p:spPr>
      </p:pic>
      <p:pic>
        <p:nvPicPr>
          <p:cNvPr id="5122" name="Picture 2" descr="C:\Users\Robertshaw\AppData\Local\Microsoft\Windows\INetCache\IE\OE3CMC75\Tennis_ball_3.svg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5661248"/>
            <a:ext cx="576064" cy="5760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B050"/>
                </a:solidFill>
              </a:rPr>
              <a:t>Switch Catch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How to Play</a:t>
            </a:r>
          </a:p>
          <a:p>
            <a:pPr>
              <a:buNone/>
            </a:pPr>
            <a:r>
              <a:rPr lang="en-GB" sz="1600" dirty="0"/>
              <a:t>Stand facing opposite your partner, close together. Both of you have a ball, hold the ball out in</a:t>
            </a:r>
          </a:p>
          <a:p>
            <a:pPr>
              <a:buNone/>
            </a:pPr>
            <a:r>
              <a:rPr lang="en-GB" sz="1600" dirty="0"/>
              <a:t>front of you at shoulder height with straight arms. At the same time both of you drop the ball and</a:t>
            </a:r>
          </a:p>
          <a:p>
            <a:pPr>
              <a:buNone/>
            </a:pPr>
            <a:r>
              <a:rPr lang="en-GB" sz="1600" dirty="0"/>
              <a:t>try to catch each others ball after the bounce. </a:t>
            </a:r>
          </a:p>
          <a:p>
            <a:pPr>
              <a:buNone/>
            </a:pPr>
            <a:endParaRPr lang="en-GB" sz="1600" dirty="0"/>
          </a:p>
          <a:p>
            <a:pPr>
              <a:buNone/>
            </a:pPr>
            <a:r>
              <a:rPr lang="en-GB" sz="1600" dirty="0"/>
              <a:t>Count down from 3-2-1 to make sure you drop at the same time.</a:t>
            </a:r>
          </a:p>
          <a:p>
            <a:pPr>
              <a:buNone/>
            </a:pPr>
            <a:endParaRPr lang="en-GB" sz="1600" dirty="0"/>
          </a:p>
          <a:p>
            <a:pPr>
              <a:buNone/>
            </a:pPr>
            <a:r>
              <a:rPr lang="en-GB" sz="1600" b="1" dirty="0">
                <a:solidFill>
                  <a:srgbClr val="00B050"/>
                </a:solidFill>
              </a:rPr>
              <a:t>Challenge Yourself</a:t>
            </a:r>
          </a:p>
          <a:p>
            <a:pPr>
              <a:buNone/>
            </a:pPr>
            <a:r>
              <a:rPr lang="en-GB" sz="1600" dirty="0"/>
              <a:t>You could use different sized balls. E.g. 1 tennis ball and 1 football.</a:t>
            </a:r>
          </a:p>
          <a:p>
            <a:pPr>
              <a:buNone/>
            </a:pPr>
            <a:r>
              <a:rPr lang="en-GB" sz="1600" dirty="0"/>
              <a:t>You could try and catch each others ball using only 1 hand.</a:t>
            </a:r>
          </a:p>
          <a:p>
            <a:pPr>
              <a:buNone/>
            </a:pPr>
            <a:r>
              <a:rPr lang="en-GB" sz="1600" dirty="0"/>
              <a:t>You could try and touch the floor before catching each others ball.</a:t>
            </a:r>
          </a:p>
          <a:p>
            <a:pPr>
              <a:buNone/>
            </a:pPr>
            <a:endParaRPr lang="en-GB" sz="1600" dirty="0"/>
          </a:p>
        </p:txBody>
      </p:sp>
      <p:pic>
        <p:nvPicPr>
          <p:cNvPr id="5" name="Picture 2" descr="Image result for school games lo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188640"/>
            <a:ext cx="1508388" cy="1512168"/>
          </a:xfrm>
          <a:prstGeom prst="rect">
            <a:avLst/>
          </a:prstGeom>
          <a:noFill/>
        </p:spPr>
      </p:pic>
      <p:pic>
        <p:nvPicPr>
          <p:cNvPr id="7170" name="Picture 2" descr="C:\Users\Robertshaw\AppData\Local\Microsoft\Windows\INetCache\IE\RS2AJMR6\2_147132180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5085184"/>
            <a:ext cx="972536" cy="1116101"/>
          </a:xfrm>
          <a:prstGeom prst="rect">
            <a:avLst/>
          </a:prstGeom>
          <a:noFill/>
        </p:spPr>
      </p:pic>
      <p:pic>
        <p:nvPicPr>
          <p:cNvPr id="5122" name="Picture 2" descr="C:\Users\Robertshaw\AppData\Local\Microsoft\Windows\INetCache\IE\OE3CMC75\Tennis_ball_3.svg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5013176"/>
            <a:ext cx="432048" cy="432048"/>
          </a:xfrm>
          <a:prstGeom prst="rect">
            <a:avLst/>
          </a:prstGeom>
          <a:noFill/>
        </p:spPr>
      </p:pic>
      <p:pic>
        <p:nvPicPr>
          <p:cNvPr id="8" name="Picture 2" descr="C:\Users\Robertshaw\AppData\Local\Microsoft\Windows\INetCache\IE\RS2AJMR6\2_147132180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020272" y="5157192"/>
            <a:ext cx="1008112" cy="1116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1004</Words>
  <Application>Microsoft Macintosh PowerPoint</Application>
  <PresentationFormat>On-screen Show (4:3)</PresentationFormat>
  <Paragraphs>109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Aharoni</vt:lpstr>
      <vt:lpstr>Arial</vt:lpstr>
      <vt:lpstr>Calibri</vt:lpstr>
      <vt:lpstr>Office Theme</vt:lpstr>
      <vt:lpstr>Worcestershire West Weekly Physical Activity Programme</vt:lpstr>
      <vt:lpstr>Floor Tennis</vt:lpstr>
      <vt:lpstr>Trap and Tap</vt:lpstr>
      <vt:lpstr>Pirate Catch</vt:lpstr>
      <vt:lpstr>High 5 Rallies</vt:lpstr>
      <vt:lpstr>Double Trouble</vt:lpstr>
      <vt:lpstr>Hand Ball Rally</vt:lpstr>
      <vt:lpstr>Switch Catch</vt:lpstr>
    </vt:vector>
  </TitlesOfParts>
  <Company>Hewlett-Packard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Worcestershire West Weekly Physical Activity Programme</dc:title>
  <dc:creator>Robertshaw</dc:creator>
  <cp:lastModifiedBy>Jennifer Goble</cp:lastModifiedBy>
  <cp:revision>52</cp:revision>
  <dcterms:created xsi:type="dcterms:W3CDTF">2020-05-07T09:22:03Z</dcterms:created>
  <dcterms:modified xsi:type="dcterms:W3CDTF">2020-06-25T15:35:07Z</dcterms:modified>
</cp:coreProperties>
</file>