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embeddedFontLst>
    <p:embeddedFont>
      <p:font typeface="Nunito"/>
      <p:regular r:id="rId10"/>
      <p:bold r:id="rId11"/>
      <p:italic r:id="rId12"/>
      <p:boldItalic r:id="rId13"/>
    </p:embeddedFont>
    <p:embeddedFont>
      <p:font typeface="Maven Pro"/>
      <p:regular r:id="rId14"/>
      <p:bold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Nunito-bold.fntdata"/><Relationship Id="rId10" Type="http://schemas.openxmlformats.org/officeDocument/2006/relationships/font" Target="fonts/Nunito-regular.fntdata"/><Relationship Id="rId13" Type="http://schemas.openxmlformats.org/officeDocument/2006/relationships/font" Target="fonts/Nunito-boldItalic.fntdata"/><Relationship Id="rId12" Type="http://schemas.openxmlformats.org/officeDocument/2006/relationships/font" Target="fonts/Nunito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avenPro-bold.fntdata"/><Relationship Id="rId14" Type="http://schemas.openxmlformats.org/officeDocument/2006/relationships/font" Target="fonts/MavenPr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1c06d5d3ef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31c06d5d3ef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1c06d5d3ef_0_2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31c06d5d3ef_0_2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1c06d5d3ef_0_2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1c06d5d3ef_0_2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fmla="val 8244818" name="adj1"/>
                  <a:gd fmla="val 16246175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fmla="val 8801158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fmla="val 1255410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6" name="Google Shape;46;p2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2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p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82" name="Google Shape;82;p3"/>
          <p:cNvSpPr txBox="1"/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3" name="Google Shape;83;p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8" name="Google Shape;88;p4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9" name="Google Shape;89;p4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0" name="Google Shape;90;p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6" name="Google Shape;96;p5"/>
          <p:cNvSpPr txBox="1"/>
          <p:nvPr>
            <p:ph idx="1" type="body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7" name="Google Shape;97;p5"/>
          <p:cNvSpPr txBox="1"/>
          <p:nvPr>
            <p:ph idx="2" type="body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6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4" name="Google Shape;104;p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9" name="Google Shape;109;p7"/>
          <p:cNvSpPr txBox="1"/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0" name="Google Shape;110;p7"/>
          <p:cNvSpPr txBox="1"/>
          <p:nvPr>
            <p:ph idx="1" type="body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11" name="Google Shape;111;p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25" name="Google Shape;125;p8"/>
          <p:cNvSpPr txBox="1"/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6" name="Google Shape;126;p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1" name="Google Shape;131;p9"/>
          <p:cNvSpPr txBox="1"/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" name="Google Shape;132;p9"/>
          <p:cNvSpPr txBox="1"/>
          <p:nvPr>
            <p:ph idx="1" type="subTitle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33" name="Google Shape;133;p9"/>
          <p:cNvSpPr txBox="1"/>
          <p:nvPr>
            <p:ph idx="2" type="body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34" name="Google Shape;134;p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40" name="Google Shape;140;p1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268" name="Google Shape;268;p11"/>
          <p:cNvSpPr txBox="1"/>
          <p:nvPr>
            <p:ph hasCustomPrompt="1" type="title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/>
          <p:nvPr>
            <p:ph idx="1" type="body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0" name="Google Shape;270;p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mentu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ECO Assembly Autumn Term 2024</a:t>
            </a:r>
            <a:endParaRPr/>
          </a:p>
        </p:txBody>
      </p:sp>
      <p:sp>
        <p:nvSpPr>
          <p:cNvPr id="278" name="Google Shape;278;p13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can we help our environment? What can we do!  </a:t>
            </a:r>
            <a:endParaRPr/>
          </a:p>
        </p:txBody>
      </p:sp>
      <p:pic>
        <p:nvPicPr>
          <p:cNvPr descr="Public Domain Clip Art Image | eco green solidarity icon | ID ..." id="279" name="Google Shape;27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5525" y="187250"/>
            <a:ext cx="1426575" cy="142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accent3"/>
                </a:solidFill>
                <a:highlight>
                  <a:schemeClr val="lt1"/>
                </a:highlight>
              </a:rPr>
              <a:t>ECO Assembly Autumn Term 2024</a:t>
            </a:r>
            <a:endParaRPr>
              <a:solidFill>
                <a:schemeClr val="accent3"/>
              </a:solidFill>
              <a:highlight>
                <a:schemeClr val="lt1"/>
              </a:highlight>
            </a:endParaRPr>
          </a:p>
        </p:txBody>
      </p:sp>
      <p:sp>
        <p:nvSpPr>
          <p:cNvPr id="285" name="Google Shape;285;p14"/>
          <p:cNvSpPr txBox="1"/>
          <p:nvPr>
            <p:ph idx="1" type="body"/>
          </p:nvPr>
        </p:nvSpPr>
        <p:spPr>
          <a:xfrm>
            <a:off x="1303800" y="1597875"/>
            <a:ext cx="7030500" cy="29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Challenge 1</a:t>
            </a:r>
            <a:r>
              <a:rPr lang="en-GB"/>
              <a:t>: Recycling in School 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Paper into the recycling bin and nothing else!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Plastic goes in the recycling bin in the library!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u="sng"/>
              <a:t>Wish</a:t>
            </a:r>
            <a:endParaRPr b="1" u="sng"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Have a plastic bin in every class. Asking the Governors.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  </a:t>
            </a:r>
            <a:r>
              <a:rPr b="1" lang="en-GB" u="sng"/>
              <a:t>So What?</a:t>
            </a:r>
            <a:r>
              <a:rPr lang="en-GB"/>
              <a:t> 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Paper and plastic in the right bin to increase recycling and reduce Global Warming! </a:t>
            </a:r>
            <a:endParaRPr/>
          </a:p>
        </p:txBody>
      </p:sp>
      <p:pic>
        <p:nvPicPr>
          <p:cNvPr descr="Cardboard at Newbery Recycling,... © Roger A Smith :: Geograph ..." id="286" name="Google Shape;28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28025" y="1341300"/>
            <a:ext cx="2566850" cy="192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accent3"/>
                </a:solidFill>
                <a:highlight>
                  <a:schemeClr val="lt1"/>
                </a:highlight>
              </a:rPr>
              <a:t>ECO Assembly Autumn Term 2024</a:t>
            </a:r>
            <a:endParaRPr/>
          </a:p>
        </p:txBody>
      </p:sp>
      <p:sp>
        <p:nvSpPr>
          <p:cNvPr id="292" name="Google Shape;292;p15"/>
          <p:cNvSpPr txBox="1"/>
          <p:nvPr>
            <p:ph idx="1" type="body"/>
          </p:nvPr>
        </p:nvSpPr>
        <p:spPr>
          <a:xfrm>
            <a:off x="1303800" y="1597875"/>
            <a:ext cx="7030500" cy="293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Challenge 2</a:t>
            </a:r>
            <a:r>
              <a:rPr lang="en-GB"/>
              <a:t>: Lights of around the school 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If you leave a room the teacher needs to turn off the lights.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If you leave the room the teacher needs to turn off the Smartboard.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u="sng"/>
              <a:t>Why?</a:t>
            </a:r>
            <a:endParaRPr b="1" u="sng"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To save electricity that will reduce Global Warming. 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u="sng"/>
              <a:t>So What?</a:t>
            </a:r>
            <a:r>
              <a:rPr lang="en-GB"/>
              <a:t> 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Turn off the lights and Smartboard!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ECO Ambassadors are going to monitor and tell teachers off if not done!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Free Images : environment, yellow, lighting, energy, eco, screw ..." id="293" name="Google Shape;29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84600" y="1597875"/>
            <a:ext cx="1566324" cy="2350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accent3"/>
                </a:solidFill>
                <a:highlight>
                  <a:schemeClr val="lt1"/>
                </a:highlight>
              </a:rPr>
              <a:t>ECO Assembly Autumn Term 2024</a:t>
            </a:r>
            <a:endParaRPr/>
          </a:p>
        </p:txBody>
      </p:sp>
      <p:sp>
        <p:nvSpPr>
          <p:cNvPr id="299" name="Google Shape;299;p16"/>
          <p:cNvSpPr txBox="1"/>
          <p:nvPr>
            <p:ph idx="1" type="body"/>
          </p:nvPr>
        </p:nvSpPr>
        <p:spPr>
          <a:xfrm>
            <a:off x="1303800" y="1679650"/>
            <a:ext cx="7030500" cy="292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/>
              <a:t>Challenge</a:t>
            </a:r>
            <a:r>
              <a:rPr b="1" lang="en-GB" u="sng"/>
              <a:t> 3</a:t>
            </a:r>
            <a:r>
              <a:rPr lang="en-GB"/>
              <a:t>: Litter on the playground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Too much paper and wrappers are being left out and not going in the bin!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u="sng"/>
              <a:t>Why? </a:t>
            </a:r>
            <a:endParaRPr b="1" u="sng"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Keep the </a:t>
            </a:r>
            <a:r>
              <a:rPr lang="en-GB"/>
              <a:t>environment</a:t>
            </a:r>
            <a:r>
              <a:rPr lang="en-GB"/>
              <a:t> safe for the local wildlife.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u="sng"/>
              <a:t>So What?</a:t>
            </a:r>
            <a:r>
              <a:rPr lang="en-GB"/>
              <a:t> 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Regular litter picks by ECO Ambassadors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ECO Ambassadors are going to monitor!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Litter picking club in school and village! </a:t>
            </a:r>
            <a:endParaRPr/>
          </a:p>
        </p:txBody>
      </p:sp>
      <p:pic>
        <p:nvPicPr>
          <p:cNvPr descr="Earth Day Litter Pick Up" id="300" name="Google Shape;30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7249" y="2602875"/>
            <a:ext cx="2954851" cy="221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