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Nuni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Nunito-regular.fntdata"/><Relationship Id="rId14" Type="http://schemas.openxmlformats.org/officeDocument/2006/relationships/slide" Target="slides/slide9.xml"/><Relationship Id="rId17" Type="http://schemas.openxmlformats.org/officeDocument/2006/relationships/font" Target="fonts/Nunito-italic.fntdata"/><Relationship Id="rId16" Type="http://schemas.openxmlformats.org/officeDocument/2006/relationships/font" Target="fonts/Nuni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Nuni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b64a3fa94d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b64a3fa94d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4a3fa94d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4a3fa94d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64a3fa94d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64a3fa94d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b64a3fa94d_0_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b64a3fa94d_0_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b64a3fa94d_0_1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b64a3fa94d_0_1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b64a3fa94d_0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b64a3fa94d_0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b64a3fa94d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b64a3fa94d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b64a3fa94d_0_1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2b64a3fa94d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saferinternet.org.uk/safer-internet-day/safer-internet-day-2024/quiz-for-7-11-year-olds" TargetMode="External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7.png"/><Relationship Id="rId5" Type="http://schemas.openxmlformats.org/officeDocument/2006/relationships/hyperlink" Target="https://www.nspcc.org.uk/keeping-children-safe/online-safety/" TargetMode="External"/><Relationship Id="rId6" Type="http://schemas.openxmlformats.org/officeDocument/2006/relationships/hyperlink" Target="https://saferinternet.org.uk/guide-and-resource/parents-and-carers" TargetMode="External"/><Relationship Id="rId7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internetmatters.org/" TargetMode="External"/><Relationship Id="rId4" Type="http://schemas.openxmlformats.org/officeDocument/2006/relationships/hyperlink" Target="https://www.childnet.com/parents-and-carers/" TargetMode="External"/><Relationship Id="rId5" Type="http://schemas.openxmlformats.org/officeDocument/2006/relationships/image" Target="../media/image10.png"/><Relationship Id="rId6" Type="http://schemas.openxmlformats.org/officeDocument/2006/relationships/image" Target="../media/image4.png"/><Relationship Id="rId7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 u="sng"/>
              <a:t>Internet Safety Day</a:t>
            </a:r>
            <a:r>
              <a:rPr lang="en-GB"/>
              <a:t> </a:t>
            </a:r>
            <a:endParaRPr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Friday 9th February 2024</a:t>
            </a:r>
            <a:endParaRPr sz="2300"/>
          </a:p>
        </p:txBody>
      </p:sp>
      <p:pic>
        <p:nvPicPr>
          <p:cNvPr id="130" name="Google Shape;13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20010" y="917871"/>
            <a:ext cx="1266989" cy="1348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/>
          <p:nvPr>
            <p:ph type="title"/>
          </p:nvPr>
        </p:nvSpPr>
        <p:spPr>
          <a:xfrm>
            <a:off x="819150" y="845600"/>
            <a:ext cx="7505700" cy="7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</a:t>
            </a:r>
            <a:r>
              <a:rPr b="1" lang="en-GB" u="sng"/>
              <a:t> Safety Day 2024</a:t>
            </a:r>
            <a:endParaRPr b="1" u="sng"/>
          </a:p>
        </p:txBody>
      </p:sp>
      <p:sp>
        <p:nvSpPr>
          <p:cNvPr id="136" name="Google Shape;136;p14"/>
          <p:cNvSpPr txBox="1"/>
          <p:nvPr>
            <p:ph idx="1" type="body"/>
          </p:nvPr>
        </p:nvSpPr>
        <p:spPr>
          <a:xfrm>
            <a:off x="936050" y="1887000"/>
            <a:ext cx="1524300" cy="136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https://saferinternet.org.uk/safer-internet-day/safer-internet-day-2024/quiz-for-7-11-year-olds</a:t>
            </a:r>
            <a:endParaRPr/>
          </a:p>
        </p:txBody>
      </p:sp>
      <p:pic>
        <p:nvPicPr>
          <p:cNvPr id="137" name="Google Shape;137;p14"/>
          <p:cNvPicPr preferRelativeResize="0"/>
          <p:nvPr/>
        </p:nvPicPr>
        <p:blipFill rotWithShape="1">
          <a:blip r:embed="rId4">
            <a:alphaModFix/>
          </a:blip>
          <a:srcRect b="8682" l="26412" r="7358" t="16723"/>
          <a:stretch/>
        </p:blipFill>
        <p:spPr>
          <a:xfrm>
            <a:off x="3128425" y="1547600"/>
            <a:ext cx="4909675" cy="3110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20103" y="395226"/>
            <a:ext cx="877275" cy="93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</a:t>
            </a:r>
            <a:r>
              <a:rPr b="1" lang="en-GB" u="sng"/>
              <a:t> Safety Day 2024 - Key Issues</a:t>
            </a:r>
            <a:endParaRPr b="1" u="sng"/>
          </a:p>
        </p:txBody>
      </p:sp>
      <p:sp>
        <p:nvSpPr>
          <p:cNvPr id="144" name="Google Shape;144;p15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What are the challenges that face us now? </a:t>
            </a:r>
            <a:endParaRPr sz="1900"/>
          </a:p>
          <a:p>
            <a:pPr indent="-349250" lvl="0" marL="457200" rtl="0" algn="l">
              <a:spcBef>
                <a:spcPts val="120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Screen Time?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Addiction to games or being online? 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Appropriate age of the games /  APPs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Social Media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Peer influence and pressure</a:t>
            </a:r>
            <a:endParaRPr sz="1900"/>
          </a:p>
        </p:txBody>
      </p:sp>
      <p:pic>
        <p:nvPicPr>
          <p:cNvPr id="145" name="Google Shape;14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5810" y="3270421"/>
            <a:ext cx="1266989" cy="1348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Resources</a:t>
            </a:r>
            <a:endParaRPr b="1" u="sng"/>
          </a:p>
        </p:txBody>
      </p:sp>
      <p:pic>
        <p:nvPicPr>
          <p:cNvPr id="151" name="Google Shape;151;p16"/>
          <p:cNvPicPr preferRelativeResize="0"/>
          <p:nvPr/>
        </p:nvPicPr>
        <p:blipFill rotWithShape="1">
          <a:blip r:embed="rId3">
            <a:alphaModFix/>
          </a:blip>
          <a:srcRect b="9833" l="1616" r="4398" t="17911"/>
          <a:stretch/>
        </p:blipFill>
        <p:spPr>
          <a:xfrm>
            <a:off x="456425" y="1631000"/>
            <a:ext cx="3707352" cy="160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6"/>
          <p:cNvPicPr preferRelativeResize="0"/>
          <p:nvPr/>
        </p:nvPicPr>
        <p:blipFill rotWithShape="1">
          <a:blip r:embed="rId4">
            <a:alphaModFix/>
          </a:blip>
          <a:srcRect b="13805" l="2096" r="4323" t="14437"/>
          <a:stretch/>
        </p:blipFill>
        <p:spPr>
          <a:xfrm>
            <a:off x="4364175" y="2933575"/>
            <a:ext cx="4375325" cy="188704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6"/>
          <p:cNvSpPr txBox="1"/>
          <p:nvPr/>
        </p:nvSpPr>
        <p:spPr>
          <a:xfrm>
            <a:off x="5533175" y="2041238"/>
            <a:ext cx="2505000" cy="6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5"/>
              </a:rPr>
              <a:t>Keeping children safe online | NSPCC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6"/>
          <p:cNvSpPr txBox="1"/>
          <p:nvPr/>
        </p:nvSpPr>
        <p:spPr>
          <a:xfrm>
            <a:off x="1074350" y="3668350"/>
            <a:ext cx="2037300" cy="7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6"/>
              </a:rPr>
              <a:t>Parents and Carers - UK Safer Internet Centre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038178" y="328426"/>
            <a:ext cx="830175" cy="883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Resources</a:t>
            </a:r>
            <a:endParaRPr b="1" u="sng"/>
          </a:p>
        </p:txBody>
      </p:sp>
      <p:sp>
        <p:nvSpPr>
          <p:cNvPr id="161" name="Google Shape;161;p17"/>
          <p:cNvSpPr txBox="1"/>
          <p:nvPr/>
        </p:nvSpPr>
        <p:spPr>
          <a:xfrm>
            <a:off x="5533175" y="2041238"/>
            <a:ext cx="2505000" cy="6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Keep Children Safe Online: Information, Advice, Support - Internet Matters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 txBox="1"/>
          <p:nvPr/>
        </p:nvSpPr>
        <p:spPr>
          <a:xfrm>
            <a:off x="1074350" y="3668350"/>
            <a:ext cx="2037300" cy="7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4"/>
              </a:rPr>
              <a:t>Parents &amp; carers | Childnet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17"/>
          <p:cNvPicPr preferRelativeResize="0"/>
          <p:nvPr/>
        </p:nvPicPr>
        <p:blipFill rotWithShape="1">
          <a:blip r:embed="rId5">
            <a:alphaModFix/>
          </a:blip>
          <a:srcRect b="8221" l="974" r="4427" t="14504"/>
          <a:stretch/>
        </p:blipFill>
        <p:spPr>
          <a:xfrm>
            <a:off x="339550" y="1461500"/>
            <a:ext cx="3941155" cy="181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7"/>
          <p:cNvPicPr preferRelativeResize="0"/>
          <p:nvPr/>
        </p:nvPicPr>
        <p:blipFill rotWithShape="1">
          <a:blip r:embed="rId6">
            <a:alphaModFix/>
          </a:blip>
          <a:srcRect b="6379" l="1707" r="5502" t="15629"/>
          <a:stretch/>
        </p:blipFill>
        <p:spPr>
          <a:xfrm>
            <a:off x="4648075" y="2779400"/>
            <a:ext cx="4140701" cy="195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958353" y="290501"/>
            <a:ext cx="897222" cy="95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School Sites</a:t>
            </a:r>
            <a:endParaRPr b="1" u="sng"/>
          </a:p>
        </p:txBody>
      </p:sp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 b="7809" l="1920" r="3481" t="15249"/>
          <a:stretch/>
        </p:blipFill>
        <p:spPr>
          <a:xfrm>
            <a:off x="1191250" y="1514075"/>
            <a:ext cx="6935174" cy="317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54079" y="311727"/>
            <a:ext cx="798800" cy="84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9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School Sites</a:t>
            </a:r>
            <a:endParaRPr b="1" u="sng"/>
          </a:p>
        </p:txBody>
      </p:sp>
      <p:pic>
        <p:nvPicPr>
          <p:cNvPr id="178" name="Google Shape;178;p19"/>
          <p:cNvPicPr preferRelativeResize="0"/>
          <p:nvPr/>
        </p:nvPicPr>
        <p:blipFill rotWithShape="1">
          <a:blip r:embed="rId3">
            <a:alphaModFix/>
          </a:blip>
          <a:srcRect b="8911" l="2847" r="2866" t="15244"/>
          <a:stretch/>
        </p:blipFill>
        <p:spPr>
          <a:xfrm>
            <a:off x="1096113" y="1564175"/>
            <a:ext cx="6951773" cy="3145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47876" y="366625"/>
            <a:ext cx="668725" cy="71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School Sites</a:t>
            </a:r>
            <a:endParaRPr b="1" u="sng"/>
          </a:p>
        </p:txBody>
      </p:sp>
      <p:pic>
        <p:nvPicPr>
          <p:cNvPr id="185" name="Google Shape;185;p20"/>
          <p:cNvPicPr preferRelativeResize="0"/>
          <p:nvPr/>
        </p:nvPicPr>
        <p:blipFill rotWithShape="1">
          <a:blip r:embed="rId3">
            <a:alphaModFix/>
          </a:blip>
          <a:srcRect b="7261" l="2139" r="4410" t="14146"/>
          <a:stretch/>
        </p:blipFill>
        <p:spPr>
          <a:xfrm>
            <a:off x="1165462" y="1497400"/>
            <a:ext cx="6813077" cy="3223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47876" y="366625"/>
            <a:ext cx="668725" cy="71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1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Internet Safety Day 2024 - School Sites</a:t>
            </a:r>
            <a:endParaRPr b="1" u="sng"/>
          </a:p>
        </p:txBody>
      </p:sp>
      <p:pic>
        <p:nvPicPr>
          <p:cNvPr id="192" name="Google Shape;192;p21"/>
          <p:cNvPicPr preferRelativeResize="0"/>
          <p:nvPr/>
        </p:nvPicPr>
        <p:blipFill rotWithShape="1">
          <a:blip r:embed="rId3">
            <a:alphaModFix/>
          </a:blip>
          <a:srcRect b="7258" l="-1544" r="5639" t="17992"/>
          <a:stretch/>
        </p:blipFill>
        <p:spPr>
          <a:xfrm>
            <a:off x="934338" y="1514125"/>
            <a:ext cx="7275326" cy="318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47876" y="366625"/>
            <a:ext cx="668725" cy="71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